
<file path=[Content_Types].xml><?xml version="1.0" encoding="utf-8"?>
<Types xmlns="http://schemas.openxmlformats.org/package/2006/content-types">
  <Default Extension="fntdata" ContentType="application/x-fontdata"/>
  <Default Extension="jfif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75" r:id="rId1"/>
  </p:sldMasterIdLst>
  <p:notesMasterIdLst>
    <p:notesMasterId r:id="rId42"/>
  </p:notesMasterIdLst>
  <p:sldIdLst>
    <p:sldId id="256" r:id="rId2"/>
    <p:sldId id="258" r:id="rId3"/>
    <p:sldId id="259" r:id="rId4"/>
    <p:sldId id="260" r:id="rId5"/>
    <p:sldId id="264" r:id="rId6"/>
    <p:sldId id="325" r:id="rId7"/>
    <p:sldId id="262" r:id="rId8"/>
    <p:sldId id="326" r:id="rId9"/>
    <p:sldId id="327" r:id="rId10"/>
    <p:sldId id="335" r:id="rId11"/>
    <p:sldId id="332" r:id="rId12"/>
    <p:sldId id="343" r:id="rId13"/>
    <p:sldId id="344" r:id="rId14"/>
    <p:sldId id="345" r:id="rId15"/>
    <p:sldId id="340" r:id="rId16"/>
    <p:sldId id="341" r:id="rId17"/>
    <p:sldId id="336" r:id="rId18"/>
    <p:sldId id="337" r:id="rId19"/>
    <p:sldId id="338" r:id="rId20"/>
    <p:sldId id="339" r:id="rId21"/>
    <p:sldId id="328" r:id="rId22"/>
    <p:sldId id="346" r:id="rId23"/>
    <p:sldId id="356" r:id="rId24"/>
    <p:sldId id="347" r:id="rId25"/>
    <p:sldId id="348" r:id="rId26"/>
    <p:sldId id="358" r:id="rId27"/>
    <p:sldId id="351" r:id="rId28"/>
    <p:sldId id="357" r:id="rId29"/>
    <p:sldId id="350" r:id="rId30"/>
    <p:sldId id="352" r:id="rId31"/>
    <p:sldId id="355" r:id="rId32"/>
    <p:sldId id="353" r:id="rId33"/>
    <p:sldId id="354" r:id="rId34"/>
    <p:sldId id="349" r:id="rId35"/>
    <p:sldId id="330" r:id="rId36"/>
    <p:sldId id="331" r:id="rId37"/>
    <p:sldId id="359" r:id="rId38"/>
    <p:sldId id="360" r:id="rId39"/>
    <p:sldId id="313" r:id="rId40"/>
    <p:sldId id="315" r:id="rId41"/>
  </p:sldIdLst>
  <p:sldSz cx="9144000" cy="5143500" type="screen16x9"/>
  <p:notesSz cx="6858000" cy="9144000"/>
  <p:embeddedFontLst>
    <p:embeddedFont>
      <p:font typeface="Anonymous Pro" panose="020B0600000101010101" charset="0"/>
      <p:regular r:id="rId43"/>
      <p:bold r:id="rId44"/>
      <p:italic r:id="rId45"/>
      <p:boldItalic r:id="rId46"/>
    </p:embeddedFont>
    <p:embeddedFont>
      <p:font typeface="Coming Soon" panose="020B0600000101010101" charset="0"/>
      <p:regular r:id="rId47"/>
    </p:embeddedFont>
    <p:embeddedFont>
      <p:font typeface="Concert One" pitchFamily="2" charset="0"/>
      <p:regular r:id="rId48"/>
    </p:embeddedFont>
    <p:embeddedFont>
      <p:font typeface="HY헤드라인M" panose="02030600000101010101" pitchFamily="18" charset="-127"/>
      <p:regular r:id="rId49"/>
    </p:embeddedFont>
    <p:embeddedFont>
      <p:font typeface="Roboto Mono" panose="020B0600000101010101" charset="0"/>
      <p:regular r:id="rId50"/>
      <p:bold r:id="rId51"/>
      <p:italic r:id="rId52"/>
      <p:boldItalic r:id="rId53"/>
    </p:embeddedFont>
    <p:embeddedFont>
      <p:font typeface="Roboto Mono Medium" panose="020B0600000101010101" charset="0"/>
      <p:regular r:id="rId54"/>
      <p:bold r:id="rId55"/>
      <p:italic r:id="rId56"/>
      <p:boldItalic r:id="rId57"/>
    </p:embeddedFont>
    <p:embeddedFont>
      <p:font typeface="배달의민족 도현" panose="020B0600000101010101" pitchFamily="50" charset="-127"/>
      <p:regular r:id="rId58"/>
    </p:embeddedFont>
    <p:embeddedFont>
      <p:font typeface="야놀자 야체 B" panose="02020603020101020101" pitchFamily="18" charset="-127"/>
      <p:bold r:id="rId5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1E03BD"/>
    <a:srgbClr val="BEBEBE"/>
    <a:srgbClr val="F0F1C1"/>
    <a:srgbClr val="B441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5EE4A64-7088-4D76-B21E-538BC1200539}">
  <a:tblStyle styleId="{D5EE4A64-7088-4D76-B21E-538BC120053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2" d="100"/>
          <a:sy n="142" d="100"/>
        </p:scale>
        <p:origin x="714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font" Target="fonts/font5.fntdata"/><Relationship Id="rId50" Type="http://schemas.openxmlformats.org/officeDocument/2006/relationships/font" Target="fonts/font8.fntdata"/><Relationship Id="rId55" Type="http://schemas.openxmlformats.org/officeDocument/2006/relationships/font" Target="fonts/font13.fntdata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3.fntdata"/><Relationship Id="rId53" Type="http://schemas.openxmlformats.org/officeDocument/2006/relationships/font" Target="fonts/font11.fntdata"/><Relationship Id="rId58" Type="http://schemas.openxmlformats.org/officeDocument/2006/relationships/font" Target="fonts/font16.fntdata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1.fntdata"/><Relationship Id="rId48" Type="http://schemas.openxmlformats.org/officeDocument/2006/relationships/font" Target="fonts/font6.fntdata"/><Relationship Id="rId56" Type="http://schemas.openxmlformats.org/officeDocument/2006/relationships/font" Target="fonts/font14.fntdata"/><Relationship Id="rId8" Type="http://schemas.openxmlformats.org/officeDocument/2006/relationships/slide" Target="slides/slide7.xml"/><Relationship Id="rId51" Type="http://schemas.openxmlformats.org/officeDocument/2006/relationships/font" Target="fonts/font9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4.fntdata"/><Relationship Id="rId59" Type="http://schemas.openxmlformats.org/officeDocument/2006/relationships/font" Target="fonts/font17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2.fntdata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7.fntdata"/><Relationship Id="rId57" Type="http://schemas.openxmlformats.org/officeDocument/2006/relationships/font" Target="fonts/font15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2.fntdata"/><Relationship Id="rId52" Type="http://schemas.openxmlformats.org/officeDocument/2006/relationships/font" Target="fonts/font10.fntdata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853034354b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853034354b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277932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853034354b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853034354b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24272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853034354b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853034354b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393785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853034354b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853034354b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77718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853034354b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853034354b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00607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853034354b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853034354b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43268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853034354b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853034354b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683200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853034354b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853034354b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822724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853034354b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853034354b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0741653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853034354b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853034354b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650163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777e314435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777e314435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853034354b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853034354b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4025663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853034354b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853034354b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808152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777e314435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777e314435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929325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777e314435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777e314435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083859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777e314435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777e314435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087552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777e314435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777e314435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238387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777e314435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777e314435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550965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777e314435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777e314435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1510297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777e314435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777e314435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390636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777e314435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777e314435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61423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853034354b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853034354b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777e314435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777e314435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138671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777e314435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777e314435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72177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777e314435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777e314435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209096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777e314435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777e314435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083704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777e314435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777e314435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3238480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853034354b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853034354b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65601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853034354b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853034354b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714880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853034354b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853034354b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773361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853034354b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853034354b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830531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g853034354b_0_248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3" name="Google Shape;743;g853034354b_0_248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550200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777e314435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777e314435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g853034354b_0_247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9" name="Google Shape;759;g853034354b_0_247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03186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853034354b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853034354b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853034354b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853034354b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74970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853034354b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853034354b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853034354b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853034354b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15326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853034354b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853034354b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66952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hyperlink" Target="http://bit.ly/2TtBDfr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bit.ly/2TyoMsr" TargetMode="External"/><Relationship Id="rId5" Type="http://schemas.openxmlformats.org/officeDocument/2006/relationships/hyperlink" Target="http://bit.ly/2Tynxth" TargetMode="External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 amt="28000"/>
          </a:blip>
          <a:srcRect t="3044" b="39510"/>
          <a:stretch/>
        </p:blipFill>
        <p:spPr>
          <a:xfrm>
            <a:off x="-247650" y="-187450"/>
            <a:ext cx="9736454" cy="5520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2"/>
          <p:cNvPicPr preferRelativeResize="0"/>
          <p:nvPr/>
        </p:nvPicPr>
        <p:blipFill rotWithShape="1">
          <a:blip r:embed="rId3">
            <a:alphaModFix/>
          </a:blip>
          <a:srcRect b="61089"/>
          <a:stretch/>
        </p:blipFill>
        <p:spPr>
          <a:xfrm rot="-620881">
            <a:off x="1853551" y="40483"/>
            <a:ext cx="2068426" cy="17727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2"/>
          <p:cNvPicPr preferRelativeResize="0"/>
          <p:nvPr/>
        </p:nvPicPr>
        <p:blipFill rotWithShape="1">
          <a:blip r:embed="rId4">
            <a:alphaModFix/>
          </a:blip>
          <a:srcRect r="1545" b="6838"/>
          <a:stretch/>
        </p:blipFill>
        <p:spPr>
          <a:xfrm>
            <a:off x="1047887" y="524012"/>
            <a:ext cx="7048226" cy="4102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93925" y="2989525"/>
            <a:ext cx="1584774" cy="1852801"/>
          </a:xfrm>
          <a:prstGeom prst="rect">
            <a:avLst/>
          </a:prstGeom>
          <a:noFill/>
          <a:ln>
            <a:noFill/>
          </a:ln>
          <a:effectLst>
            <a:outerShdw blurRad="57150" dist="19050" dir="3300000" algn="bl" rotWithShape="0">
              <a:srgbClr val="000000">
                <a:alpha val="34000"/>
              </a:srgbClr>
            </a:outerShdw>
          </a:effectLst>
        </p:spPr>
      </p:pic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1532100" y="1728423"/>
            <a:ext cx="6079800" cy="165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None/>
              <a:defRPr sz="6000">
                <a:solidFill>
                  <a:srgbClr val="0B5394"/>
                </a:solidFill>
              </a:defRPr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None/>
              <a:defRPr sz="6000">
                <a:solidFill>
                  <a:srgbClr val="0B5394"/>
                </a:solidFill>
              </a:defRPr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None/>
              <a:defRPr sz="6000">
                <a:solidFill>
                  <a:srgbClr val="0B5394"/>
                </a:solidFill>
              </a:defRPr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None/>
              <a:defRPr sz="6000">
                <a:solidFill>
                  <a:srgbClr val="0B5394"/>
                </a:solidFill>
              </a:defRPr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None/>
              <a:defRPr sz="6000">
                <a:solidFill>
                  <a:srgbClr val="0B5394"/>
                </a:solidFill>
              </a:defRPr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None/>
              <a:defRPr sz="6000">
                <a:solidFill>
                  <a:srgbClr val="0B5394"/>
                </a:solidFill>
              </a:defRPr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None/>
              <a:defRPr sz="6000">
                <a:solidFill>
                  <a:srgbClr val="0B5394"/>
                </a:solidFill>
              </a:defRPr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None/>
              <a:defRPr sz="6000">
                <a:solidFill>
                  <a:srgbClr val="0B5394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1672763" y="3769325"/>
            <a:ext cx="14271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sz="1800" b="1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sz="1800" b="1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sz="1800" b="1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sz="1800" b="1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sz="1800" b="1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sz="1800" b="1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sz="1800" b="1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sz="1800" b="1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SECTION_TITLE_AND_DESCRIPTION_1_1_3_1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25"/>
          <p:cNvPicPr preferRelativeResize="0"/>
          <p:nvPr/>
        </p:nvPicPr>
        <p:blipFill rotWithShape="1">
          <a:blip r:embed="rId2">
            <a:alphaModFix amt="28000"/>
          </a:blip>
          <a:srcRect t="3044" b="39510"/>
          <a:stretch/>
        </p:blipFill>
        <p:spPr>
          <a:xfrm>
            <a:off x="-247650" y="-187450"/>
            <a:ext cx="9736454" cy="5520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425" y="201113"/>
            <a:ext cx="8635149" cy="4741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BIG_NUMBER_1_1_2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26"/>
          <p:cNvPicPr preferRelativeResize="0"/>
          <p:nvPr/>
        </p:nvPicPr>
        <p:blipFill rotWithShape="1">
          <a:blip r:embed="rId2">
            <a:alphaModFix amt="28000"/>
          </a:blip>
          <a:srcRect t="3044" b="39510"/>
          <a:stretch/>
        </p:blipFill>
        <p:spPr>
          <a:xfrm>
            <a:off x="-247650" y="-187450"/>
            <a:ext cx="9736454" cy="5520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6"/>
          <p:cNvPicPr preferRelativeResize="0"/>
          <p:nvPr/>
        </p:nvPicPr>
        <p:blipFill rotWithShape="1">
          <a:blip r:embed="rId3">
            <a:alphaModFix/>
          </a:blip>
          <a:srcRect r="1545" b="6838"/>
          <a:stretch/>
        </p:blipFill>
        <p:spPr>
          <a:xfrm>
            <a:off x="384887" y="134900"/>
            <a:ext cx="8374226" cy="4873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 + Credits">
  <p:cSld name="Thanks + Credits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22"/>
          <p:cNvPicPr preferRelativeResize="0"/>
          <p:nvPr/>
        </p:nvPicPr>
        <p:blipFill rotWithShape="1">
          <a:blip r:embed="rId2">
            <a:alphaModFix amt="28000"/>
          </a:blip>
          <a:srcRect t="3044" b="39510"/>
          <a:stretch/>
        </p:blipFill>
        <p:spPr>
          <a:xfrm>
            <a:off x="-247650" y="-187450"/>
            <a:ext cx="9736454" cy="5520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425" y="201113"/>
            <a:ext cx="8635149" cy="4741275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2"/>
          <p:cNvSpPr txBox="1">
            <a:spLocks noGrp="1"/>
          </p:cNvSpPr>
          <p:nvPr>
            <p:ph type="title"/>
          </p:nvPr>
        </p:nvSpPr>
        <p:spPr>
          <a:xfrm>
            <a:off x="1041650" y="1003422"/>
            <a:ext cx="2802600" cy="72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53" name="Google Shape;153;p22"/>
          <p:cNvSpPr txBox="1">
            <a:spLocks noGrp="1"/>
          </p:cNvSpPr>
          <p:nvPr>
            <p:ph type="subTitle" idx="1"/>
          </p:nvPr>
        </p:nvSpPr>
        <p:spPr>
          <a:xfrm>
            <a:off x="1058450" y="1757352"/>
            <a:ext cx="2769000" cy="137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pic>
        <p:nvPicPr>
          <p:cNvPr id="154" name="Google Shape;154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405240">
            <a:off x="6284102" y="2385388"/>
            <a:ext cx="1961516" cy="22932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417625">
            <a:off x="4378962" y="1324630"/>
            <a:ext cx="2803901" cy="2815133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2"/>
          <p:cNvSpPr txBox="1"/>
          <p:nvPr/>
        </p:nvSpPr>
        <p:spPr>
          <a:xfrm rot="420963">
            <a:off x="4549033" y="2333911"/>
            <a:ext cx="2308687" cy="14976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CREDITS: This presentation template was created by </a:t>
            </a:r>
            <a:r>
              <a:rPr lang="en" sz="1200">
                <a:solidFill>
                  <a:schemeClr val="dk2"/>
                </a:solidFill>
                <a:uFill>
                  <a:noFill/>
                </a:uFill>
                <a:latin typeface="Roboto Mono"/>
                <a:ea typeface="Roboto Mono"/>
                <a:cs typeface="Roboto Mono"/>
                <a:sym typeface="Roboto Mono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, including icons by </a:t>
            </a:r>
            <a:r>
              <a:rPr lang="en" sz="1200">
                <a:solidFill>
                  <a:schemeClr val="dk2"/>
                </a:solidFill>
                <a:uFill>
                  <a:noFill/>
                </a:uFill>
                <a:latin typeface="Roboto Mono"/>
                <a:ea typeface="Roboto Mono"/>
                <a:cs typeface="Roboto Mono"/>
                <a:sym typeface="Roboto Mono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, and infographics &amp; images by </a:t>
            </a:r>
            <a:r>
              <a:rPr lang="en" sz="1200">
                <a:solidFill>
                  <a:schemeClr val="dk2"/>
                </a:solidFill>
                <a:uFill>
                  <a:noFill/>
                </a:uFill>
                <a:latin typeface="Roboto Mono"/>
                <a:ea typeface="Roboto Mono"/>
                <a:cs typeface="Roboto Mono"/>
                <a:sym typeface="Roboto Mono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. </a:t>
            </a:r>
            <a:endParaRPr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endParaRPr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  <p:extLst>
      <p:ext uri="{BB962C8B-B14F-4D97-AF65-F5344CB8AC3E}">
        <p14:creationId xmlns:p14="http://schemas.microsoft.com/office/powerpoint/2010/main" val="13428436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3"/>
          <p:cNvPicPr preferRelativeResize="0"/>
          <p:nvPr/>
        </p:nvPicPr>
        <p:blipFill rotWithShape="1">
          <a:blip r:embed="rId2">
            <a:alphaModFix amt="28000"/>
          </a:blip>
          <a:srcRect t="3044" b="39510"/>
          <a:stretch/>
        </p:blipFill>
        <p:spPr>
          <a:xfrm>
            <a:off x="-247650" y="-187450"/>
            <a:ext cx="9736454" cy="5520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4151" y="447699"/>
            <a:ext cx="5395700" cy="42481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2673000" y="2550900"/>
            <a:ext cx="3798000" cy="81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1"/>
          </p:nvPr>
        </p:nvSpPr>
        <p:spPr>
          <a:xfrm>
            <a:off x="2937741" y="3307350"/>
            <a:ext cx="3268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1pPr>
            <a:lvl2pPr lvl="1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sz="1800" b="1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2pPr>
            <a:lvl3pPr lvl="2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sz="1800" b="1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3pPr>
            <a:lvl4pPr lvl="3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sz="1800" b="1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4pPr>
            <a:lvl5pPr lvl="4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sz="1800" b="1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5pPr>
            <a:lvl6pPr lvl="5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sz="1800" b="1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6pPr>
            <a:lvl7pPr lvl="6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sz="1800" b="1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7pPr>
            <a:lvl8pPr lvl="7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sz="1800" b="1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8pPr>
            <a:lvl9pPr lvl="8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sz="1800" b="1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title" idx="2" hasCustomPrompt="1"/>
          </p:nvPr>
        </p:nvSpPr>
        <p:spPr>
          <a:xfrm>
            <a:off x="3778200" y="1403800"/>
            <a:ext cx="1587600" cy="100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 b="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oogle Shape;37;p7"/>
          <p:cNvPicPr preferRelativeResize="0"/>
          <p:nvPr/>
        </p:nvPicPr>
        <p:blipFill rotWithShape="1">
          <a:blip r:embed="rId2">
            <a:alphaModFix amt="28000"/>
          </a:blip>
          <a:srcRect t="3044" b="39510"/>
          <a:stretch/>
        </p:blipFill>
        <p:spPr>
          <a:xfrm>
            <a:off x="-247650" y="-187450"/>
            <a:ext cx="9736454" cy="5520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38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425" y="201113"/>
            <a:ext cx="8635149" cy="4741275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7"/>
          <p:cNvSpPr txBox="1">
            <a:spLocks noGrp="1"/>
          </p:cNvSpPr>
          <p:nvPr>
            <p:ph type="body" idx="1"/>
          </p:nvPr>
        </p:nvSpPr>
        <p:spPr>
          <a:xfrm>
            <a:off x="996375" y="1900525"/>
            <a:ext cx="2901600" cy="22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  <a:defRPr sz="1600">
                <a:solidFill>
                  <a:schemeClr val="dk2"/>
                </a:solidFill>
              </a:defRPr>
            </a:lvl1pPr>
            <a:lvl2pPr marL="914400" lvl="1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Char char="○"/>
              <a:defRPr sz="1600">
                <a:solidFill>
                  <a:schemeClr val="dk2"/>
                </a:solidFill>
              </a:defRPr>
            </a:lvl2pPr>
            <a:lvl3pPr marL="1371600" lvl="2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Char char="■"/>
              <a:defRPr sz="1600">
                <a:solidFill>
                  <a:schemeClr val="dk2"/>
                </a:solidFill>
              </a:defRPr>
            </a:lvl3pPr>
            <a:lvl4pPr marL="1828800" lvl="3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  <a:defRPr sz="1600">
                <a:solidFill>
                  <a:schemeClr val="dk2"/>
                </a:solidFill>
              </a:defRPr>
            </a:lvl4pPr>
            <a:lvl5pPr marL="2286000" lvl="4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Char char="○"/>
              <a:defRPr sz="1600">
                <a:solidFill>
                  <a:schemeClr val="dk2"/>
                </a:solidFill>
              </a:defRPr>
            </a:lvl5pPr>
            <a:lvl6pPr marL="2743200" lvl="5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Char char="■"/>
              <a:defRPr sz="1600">
                <a:solidFill>
                  <a:schemeClr val="dk2"/>
                </a:solidFill>
              </a:defRPr>
            </a:lvl6pPr>
            <a:lvl7pPr marL="3200400" lvl="6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  <a:defRPr sz="1600">
                <a:solidFill>
                  <a:schemeClr val="dk2"/>
                </a:solidFill>
              </a:defRPr>
            </a:lvl7pPr>
            <a:lvl8pPr marL="3657600" lvl="7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Char char="○"/>
              <a:defRPr sz="1600">
                <a:solidFill>
                  <a:schemeClr val="dk2"/>
                </a:solidFill>
              </a:defRPr>
            </a:lvl8pPr>
            <a:lvl9pPr marL="4114800" lvl="8" indent="-3302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600"/>
              <a:buChar char="■"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title"/>
          </p:nvPr>
        </p:nvSpPr>
        <p:spPr>
          <a:xfrm>
            <a:off x="1002325" y="711181"/>
            <a:ext cx="2403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p9"/>
          <p:cNvPicPr preferRelativeResize="0"/>
          <p:nvPr/>
        </p:nvPicPr>
        <p:blipFill rotWithShape="1">
          <a:blip r:embed="rId2">
            <a:alphaModFix amt="28000"/>
          </a:blip>
          <a:srcRect t="3044" b="39510"/>
          <a:stretch/>
        </p:blipFill>
        <p:spPr>
          <a:xfrm>
            <a:off x="-247650" y="-187450"/>
            <a:ext cx="9736454" cy="5520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775" y="186275"/>
            <a:ext cx="8632448" cy="4770949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9"/>
          <p:cNvSpPr txBox="1">
            <a:spLocks noGrp="1"/>
          </p:cNvSpPr>
          <p:nvPr>
            <p:ph type="subTitle" idx="1"/>
          </p:nvPr>
        </p:nvSpPr>
        <p:spPr>
          <a:xfrm>
            <a:off x="1629950" y="3828100"/>
            <a:ext cx="2332500" cy="69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oncert One"/>
              <a:buNone/>
              <a:defRPr sz="1600">
                <a:latin typeface="Concert One"/>
                <a:ea typeface="Concert One"/>
                <a:cs typeface="Concert One"/>
                <a:sym typeface="Concert One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body" idx="2"/>
          </p:nvPr>
        </p:nvSpPr>
        <p:spPr>
          <a:xfrm>
            <a:off x="5044725" y="539500"/>
            <a:ext cx="3224400" cy="406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title"/>
          </p:nvPr>
        </p:nvSpPr>
        <p:spPr>
          <a:xfrm>
            <a:off x="1002325" y="711181"/>
            <a:ext cx="2403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SECTION_TITLE_AND_DESCRIPTION_1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3"/>
          <p:cNvPicPr preferRelativeResize="0"/>
          <p:nvPr/>
        </p:nvPicPr>
        <p:blipFill rotWithShape="1">
          <a:blip r:embed="rId2">
            <a:alphaModFix amt="28000"/>
          </a:blip>
          <a:srcRect t="3044" b="39510"/>
          <a:stretch/>
        </p:blipFill>
        <p:spPr>
          <a:xfrm>
            <a:off x="-247650" y="-187450"/>
            <a:ext cx="9736454" cy="5520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775" y="186275"/>
            <a:ext cx="8632448" cy="4770949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3"/>
          <p:cNvSpPr txBox="1">
            <a:spLocks noGrp="1"/>
          </p:cNvSpPr>
          <p:nvPr>
            <p:ph type="title"/>
          </p:nvPr>
        </p:nvSpPr>
        <p:spPr>
          <a:xfrm>
            <a:off x="907470" y="1705233"/>
            <a:ext cx="2917800" cy="48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subTitle" idx="1"/>
          </p:nvPr>
        </p:nvSpPr>
        <p:spPr>
          <a:xfrm>
            <a:off x="929350" y="2161275"/>
            <a:ext cx="2874000" cy="71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title" idx="2"/>
          </p:nvPr>
        </p:nvSpPr>
        <p:spPr>
          <a:xfrm>
            <a:off x="5318730" y="1705233"/>
            <a:ext cx="2917800" cy="48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subTitle" idx="3"/>
          </p:nvPr>
        </p:nvSpPr>
        <p:spPr>
          <a:xfrm>
            <a:off x="5340612" y="2161275"/>
            <a:ext cx="2874000" cy="71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title" idx="4"/>
          </p:nvPr>
        </p:nvSpPr>
        <p:spPr>
          <a:xfrm>
            <a:off x="907470" y="3221098"/>
            <a:ext cx="2917800" cy="48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subTitle" idx="5"/>
          </p:nvPr>
        </p:nvSpPr>
        <p:spPr>
          <a:xfrm>
            <a:off x="929350" y="3685875"/>
            <a:ext cx="2874000" cy="71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title" idx="6"/>
          </p:nvPr>
        </p:nvSpPr>
        <p:spPr>
          <a:xfrm>
            <a:off x="5318730" y="3221098"/>
            <a:ext cx="2917800" cy="48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subTitle" idx="7"/>
          </p:nvPr>
        </p:nvSpPr>
        <p:spPr>
          <a:xfrm>
            <a:off x="5340612" y="3685874"/>
            <a:ext cx="2874000" cy="71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title" idx="8"/>
          </p:nvPr>
        </p:nvSpPr>
        <p:spPr>
          <a:xfrm>
            <a:off x="1002325" y="711181"/>
            <a:ext cx="2403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SECTION_TITLE_AND_DESCRIPTION_1_1_1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5"/>
          <p:cNvPicPr preferRelativeResize="0"/>
          <p:nvPr/>
        </p:nvPicPr>
        <p:blipFill rotWithShape="1">
          <a:blip r:embed="rId2">
            <a:alphaModFix amt="28000"/>
          </a:blip>
          <a:srcRect t="3044" b="39510"/>
          <a:stretch/>
        </p:blipFill>
        <p:spPr>
          <a:xfrm>
            <a:off x="-247650" y="-187450"/>
            <a:ext cx="9736454" cy="5520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5"/>
          <p:cNvPicPr preferRelativeResize="0"/>
          <p:nvPr/>
        </p:nvPicPr>
        <p:blipFill rotWithShape="1">
          <a:blip r:embed="rId3">
            <a:alphaModFix/>
          </a:blip>
          <a:srcRect t="16734" r="8892" b="18300"/>
          <a:stretch/>
        </p:blipFill>
        <p:spPr>
          <a:xfrm rot="-5400000">
            <a:off x="650175" y="465007"/>
            <a:ext cx="2036850" cy="846042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5"/>
          <p:cNvPicPr preferRelativeResize="0"/>
          <p:nvPr/>
        </p:nvPicPr>
        <p:blipFill rotWithShape="1">
          <a:blip r:embed="rId3">
            <a:alphaModFix/>
          </a:blip>
          <a:srcRect t="16734" r="8892" b="18300"/>
          <a:stretch/>
        </p:blipFill>
        <p:spPr>
          <a:xfrm rot="-5400000">
            <a:off x="1262550" y="465007"/>
            <a:ext cx="2036850" cy="846042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5"/>
          <p:cNvPicPr preferRelativeResize="0"/>
          <p:nvPr/>
        </p:nvPicPr>
        <p:blipFill rotWithShape="1">
          <a:blip r:embed="rId4">
            <a:alphaModFix/>
          </a:blip>
          <a:srcRect r="1545" b="6838"/>
          <a:stretch/>
        </p:blipFill>
        <p:spPr>
          <a:xfrm>
            <a:off x="384887" y="134900"/>
            <a:ext cx="8374226" cy="4873724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5"/>
          <p:cNvSpPr txBox="1">
            <a:spLocks noGrp="1"/>
          </p:cNvSpPr>
          <p:nvPr>
            <p:ph type="title"/>
          </p:nvPr>
        </p:nvSpPr>
        <p:spPr>
          <a:xfrm>
            <a:off x="1922400" y="3538630"/>
            <a:ext cx="2140200" cy="48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nonymous Pro"/>
              <a:buNone/>
              <a:defRPr sz="1600" b="0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9pPr>
          </a:lstStyle>
          <a:p>
            <a:endParaRPr/>
          </a:p>
        </p:txBody>
      </p:sp>
      <p:sp>
        <p:nvSpPr>
          <p:cNvPr id="90" name="Google Shape;90;p15"/>
          <p:cNvSpPr txBox="1">
            <a:spLocks noGrp="1"/>
          </p:cNvSpPr>
          <p:nvPr>
            <p:ph type="subTitle" idx="1"/>
          </p:nvPr>
        </p:nvSpPr>
        <p:spPr>
          <a:xfrm>
            <a:off x="1922400" y="1269487"/>
            <a:ext cx="3439500" cy="21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ncert One"/>
              <a:buNone/>
              <a:defRPr sz="2400" b="1">
                <a:latin typeface="Concert One"/>
                <a:ea typeface="Concert One"/>
                <a:cs typeface="Concert One"/>
                <a:sym typeface="Concert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BIG_NUMBER_1_1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20"/>
          <p:cNvPicPr preferRelativeResize="0"/>
          <p:nvPr/>
        </p:nvPicPr>
        <p:blipFill rotWithShape="1">
          <a:blip r:embed="rId2">
            <a:alphaModFix amt="28000"/>
          </a:blip>
          <a:srcRect t="3044" b="39510"/>
          <a:stretch/>
        </p:blipFill>
        <p:spPr>
          <a:xfrm>
            <a:off x="-247650" y="-187450"/>
            <a:ext cx="9736454" cy="5520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0"/>
          <p:cNvPicPr preferRelativeResize="0"/>
          <p:nvPr/>
        </p:nvPicPr>
        <p:blipFill rotWithShape="1">
          <a:blip r:embed="rId3">
            <a:alphaModFix/>
          </a:blip>
          <a:srcRect r="1545" b="6838"/>
          <a:stretch/>
        </p:blipFill>
        <p:spPr>
          <a:xfrm>
            <a:off x="384887" y="134900"/>
            <a:ext cx="8374226" cy="4873724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0"/>
          <p:cNvSpPr txBox="1">
            <a:spLocks noGrp="1"/>
          </p:cNvSpPr>
          <p:nvPr>
            <p:ph type="title"/>
          </p:nvPr>
        </p:nvSpPr>
        <p:spPr>
          <a:xfrm>
            <a:off x="2308050" y="711175"/>
            <a:ext cx="4527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23"/>
          <p:cNvPicPr preferRelativeResize="0"/>
          <p:nvPr/>
        </p:nvPicPr>
        <p:blipFill rotWithShape="1">
          <a:blip r:embed="rId2">
            <a:alphaModFix amt="28000"/>
          </a:blip>
          <a:srcRect t="3044" b="39510"/>
          <a:stretch/>
        </p:blipFill>
        <p:spPr>
          <a:xfrm>
            <a:off x="-247650" y="-187450"/>
            <a:ext cx="9736454" cy="55201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APTION_ONLY_1_1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24"/>
          <p:cNvPicPr preferRelativeResize="0"/>
          <p:nvPr/>
        </p:nvPicPr>
        <p:blipFill rotWithShape="1">
          <a:blip r:embed="rId2">
            <a:alphaModFix amt="28000"/>
          </a:blip>
          <a:srcRect t="3044" b="39510"/>
          <a:stretch/>
        </p:blipFill>
        <p:spPr>
          <a:xfrm>
            <a:off x="-247650" y="-187450"/>
            <a:ext cx="9736454" cy="5520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775" y="186275"/>
            <a:ext cx="8632448" cy="4770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Concert One"/>
              <a:buNone/>
              <a:defRPr sz="2800" b="1">
                <a:solidFill>
                  <a:schemeClr val="accent2"/>
                </a:solidFill>
                <a:latin typeface="Concert One"/>
                <a:ea typeface="Concert One"/>
                <a:cs typeface="Concert One"/>
                <a:sym typeface="Concert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24900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Roboto Mono Medium"/>
              <a:buChar char="●"/>
              <a:defRPr sz="1800">
                <a:solidFill>
                  <a:schemeClr val="accent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ono Medium"/>
              <a:buChar char="○"/>
              <a:defRPr>
                <a:solidFill>
                  <a:schemeClr val="accent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ono Medium"/>
              <a:buChar char="■"/>
              <a:defRPr>
                <a:solidFill>
                  <a:schemeClr val="accent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ono Medium"/>
              <a:buChar char="●"/>
              <a:defRPr>
                <a:solidFill>
                  <a:schemeClr val="accent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ono Medium"/>
              <a:buChar char="○"/>
              <a:defRPr>
                <a:solidFill>
                  <a:schemeClr val="accent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ono Medium"/>
              <a:buChar char="■"/>
              <a:defRPr>
                <a:solidFill>
                  <a:schemeClr val="accent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ono Medium"/>
              <a:buChar char="●"/>
              <a:defRPr>
                <a:solidFill>
                  <a:schemeClr val="accent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ono Medium"/>
              <a:buChar char="○"/>
              <a:defRPr>
                <a:solidFill>
                  <a:schemeClr val="accent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400"/>
              <a:buFont typeface="Roboto Mono Medium"/>
              <a:buChar char="■"/>
              <a:defRPr>
                <a:solidFill>
                  <a:schemeClr val="accent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3" r:id="rId3"/>
    <p:sldLayoutId id="2147483655" r:id="rId4"/>
    <p:sldLayoutId id="2147483659" r:id="rId5"/>
    <p:sldLayoutId id="2147483661" r:id="rId6"/>
    <p:sldLayoutId id="2147483666" r:id="rId7"/>
    <p:sldLayoutId id="2147483669" r:id="rId8"/>
    <p:sldLayoutId id="2147483670" r:id="rId9"/>
    <p:sldLayoutId id="2147483671" r:id="rId10"/>
    <p:sldLayoutId id="2147483672" r:id="rId11"/>
    <p:sldLayoutId id="2147483676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1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9.png"/><Relationship Id="rId4" Type="http://schemas.openxmlformats.org/officeDocument/2006/relationships/image" Target="../media/image1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png"/><Relationship Id="rId4" Type="http://schemas.openxmlformats.org/officeDocument/2006/relationships/image" Target="../media/image4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3.png"/><Relationship Id="rId4" Type="http://schemas.openxmlformats.org/officeDocument/2006/relationships/image" Target="../media/image1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8.png"/><Relationship Id="rId4" Type="http://schemas.openxmlformats.org/officeDocument/2006/relationships/image" Target="../media/image1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0.png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45.png"/><Relationship Id="rId4" Type="http://schemas.openxmlformats.org/officeDocument/2006/relationships/image" Target="../media/image5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5.png"/><Relationship Id="rId5" Type="http://schemas.openxmlformats.org/officeDocument/2006/relationships/image" Target="../media/image54.png"/><Relationship Id="rId4" Type="http://schemas.openxmlformats.org/officeDocument/2006/relationships/image" Target="../media/image1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png"/><Relationship Id="rId4" Type="http://schemas.openxmlformats.org/officeDocument/2006/relationships/image" Target="../media/image4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5.png"/><Relationship Id="rId4" Type="http://schemas.openxmlformats.org/officeDocument/2006/relationships/image" Target="../media/image1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f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microsoft.com/office/2007/relationships/hdphoto" Target="../media/hdphoto5.wdp"/><Relationship Id="rId18" Type="http://schemas.openxmlformats.org/officeDocument/2006/relationships/image" Target="../media/image22.png"/><Relationship Id="rId26" Type="http://schemas.openxmlformats.org/officeDocument/2006/relationships/image" Target="../media/image26.png"/><Relationship Id="rId3" Type="http://schemas.openxmlformats.org/officeDocument/2006/relationships/image" Target="../media/image11.png"/><Relationship Id="rId21" Type="http://schemas.microsoft.com/office/2007/relationships/hdphoto" Target="../media/hdphoto9.wdp"/><Relationship Id="rId7" Type="http://schemas.microsoft.com/office/2007/relationships/hdphoto" Target="../media/hdphoto2.wdp"/><Relationship Id="rId12" Type="http://schemas.openxmlformats.org/officeDocument/2006/relationships/image" Target="../media/image19.png"/><Relationship Id="rId17" Type="http://schemas.microsoft.com/office/2007/relationships/hdphoto" Target="../media/hdphoto7.wdp"/><Relationship Id="rId25" Type="http://schemas.microsoft.com/office/2007/relationships/hdphoto" Target="../media/hdphoto11.wdp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21.pn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11" Type="http://schemas.microsoft.com/office/2007/relationships/hdphoto" Target="../media/hdphoto4.wdp"/><Relationship Id="rId24" Type="http://schemas.openxmlformats.org/officeDocument/2006/relationships/image" Target="../media/image25.png"/><Relationship Id="rId5" Type="http://schemas.microsoft.com/office/2007/relationships/hdphoto" Target="../media/hdphoto1.wdp"/><Relationship Id="rId15" Type="http://schemas.microsoft.com/office/2007/relationships/hdphoto" Target="../media/hdphoto6.wdp"/><Relationship Id="rId23" Type="http://schemas.microsoft.com/office/2007/relationships/hdphoto" Target="../media/hdphoto10.wdp"/><Relationship Id="rId10" Type="http://schemas.openxmlformats.org/officeDocument/2006/relationships/image" Target="../media/image18.png"/><Relationship Id="rId19" Type="http://schemas.microsoft.com/office/2007/relationships/hdphoto" Target="../media/hdphoto8.wdp"/><Relationship Id="rId4" Type="http://schemas.openxmlformats.org/officeDocument/2006/relationships/image" Target="../media/image15.png"/><Relationship Id="rId9" Type="http://schemas.microsoft.com/office/2007/relationships/hdphoto" Target="../media/hdphoto3.wdp"/><Relationship Id="rId14" Type="http://schemas.openxmlformats.org/officeDocument/2006/relationships/image" Target="../media/image20.png"/><Relationship Id="rId22" Type="http://schemas.openxmlformats.org/officeDocument/2006/relationships/image" Target="../media/image24.png"/><Relationship Id="rId27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0"/>
          <p:cNvSpPr txBox="1">
            <a:spLocks noGrp="1"/>
          </p:cNvSpPr>
          <p:nvPr>
            <p:ph type="ctrTitle"/>
          </p:nvPr>
        </p:nvSpPr>
        <p:spPr>
          <a:xfrm>
            <a:off x="1532100" y="1728423"/>
            <a:ext cx="6079800" cy="165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도서관리 </a:t>
            </a:r>
            <a:br>
              <a:rPr lang="en-US" altLang="ko-KR" dirty="0">
                <a:latin typeface="야놀자 야체 B" panose="02020603020101020101" pitchFamily="18" charset="-127"/>
                <a:ea typeface="야놀자 야체 B" panose="02020603020101020101" pitchFamily="18" charset="-127"/>
              </a:rPr>
            </a:br>
            <a:r>
              <a:rPr lang="en-US" altLang="ko-KR" dirty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Web Project</a:t>
            </a:r>
            <a:endParaRPr dirty="0">
              <a:solidFill>
                <a:schemeClr val="accent2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179" name="Google Shape;179;p30"/>
          <p:cNvSpPr txBox="1">
            <a:spLocks noGrp="1"/>
          </p:cNvSpPr>
          <p:nvPr>
            <p:ph type="subTitle" idx="1"/>
          </p:nvPr>
        </p:nvSpPr>
        <p:spPr>
          <a:xfrm>
            <a:off x="1672775" y="3478121"/>
            <a:ext cx="14271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b="0" dirty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원관웅</a:t>
            </a:r>
            <a:endParaRPr lang="en-US" altLang="ko-KR" sz="2000" b="0" dirty="0"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b="0" dirty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전상민</a:t>
            </a:r>
            <a:endParaRPr lang="en-US" altLang="ko-KR" sz="2000" b="0" dirty="0"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 err="1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황민우</a:t>
            </a:r>
            <a:endParaRPr sz="2000" b="0" dirty="0"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180" name="Google Shape;180;p30"/>
          <p:cNvSpPr/>
          <p:nvPr/>
        </p:nvSpPr>
        <p:spPr>
          <a:xfrm>
            <a:off x="1953467" y="2873615"/>
            <a:ext cx="617075" cy="15875"/>
          </a:xfrm>
          <a:custGeom>
            <a:avLst/>
            <a:gdLst/>
            <a:ahLst/>
            <a:cxnLst/>
            <a:rect l="l" t="t" r="r" b="b"/>
            <a:pathLst>
              <a:path w="24683" h="635" extrusionOk="0">
                <a:moveTo>
                  <a:pt x="0" y="635"/>
                </a:moveTo>
                <a:cubicBezTo>
                  <a:pt x="8115" y="-719"/>
                  <a:pt x="16455" y="635"/>
                  <a:pt x="24683" y="635"/>
                </a:cubicBezTo>
              </a:path>
            </a:pathLst>
          </a:cu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81" name="Google Shape;181;p30"/>
          <p:cNvSpPr/>
          <p:nvPr/>
        </p:nvSpPr>
        <p:spPr>
          <a:xfrm>
            <a:off x="6624018" y="2875715"/>
            <a:ext cx="613650" cy="13775"/>
          </a:xfrm>
          <a:custGeom>
            <a:avLst/>
            <a:gdLst/>
            <a:ahLst/>
            <a:cxnLst/>
            <a:rect l="l" t="t" r="r" b="b"/>
            <a:pathLst>
              <a:path w="24546" h="551" extrusionOk="0">
                <a:moveTo>
                  <a:pt x="0" y="551"/>
                </a:moveTo>
                <a:cubicBezTo>
                  <a:pt x="8133" y="-353"/>
                  <a:pt x="16363" y="137"/>
                  <a:pt x="24546" y="137"/>
                </a:cubicBezTo>
              </a:path>
            </a:pathLst>
          </a:cu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82" name="Google Shape;182;p30"/>
          <p:cNvSpPr/>
          <p:nvPr/>
        </p:nvSpPr>
        <p:spPr>
          <a:xfrm>
            <a:off x="1889900" y="4413504"/>
            <a:ext cx="992850" cy="102600"/>
          </a:xfrm>
          <a:custGeom>
            <a:avLst/>
            <a:gdLst/>
            <a:ahLst/>
            <a:cxnLst/>
            <a:rect l="l" t="t" r="r" b="b"/>
            <a:pathLst>
              <a:path w="39714" h="4104" extrusionOk="0">
                <a:moveTo>
                  <a:pt x="0" y="4104"/>
                </a:moveTo>
                <a:cubicBezTo>
                  <a:pt x="11382" y="-2730"/>
                  <a:pt x="26437" y="1070"/>
                  <a:pt x="39714" y="1070"/>
                </a:cubicBezTo>
              </a:path>
            </a:pathLst>
          </a:cu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sp>
      <p:pic>
        <p:nvPicPr>
          <p:cNvPr id="183" name="Google Shape;183;p30"/>
          <p:cNvPicPr preferRelativeResize="0"/>
          <p:nvPr/>
        </p:nvPicPr>
        <p:blipFill rotWithShape="1">
          <a:blip r:embed="rId3">
            <a:alphaModFix/>
          </a:blip>
          <a:srcRect t="16970" r="8892" b="21025"/>
          <a:stretch/>
        </p:blipFill>
        <p:spPr>
          <a:xfrm>
            <a:off x="6539175" y="3603223"/>
            <a:ext cx="2036850" cy="810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30"/>
          <p:cNvPicPr preferRelativeResize="0"/>
          <p:nvPr/>
        </p:nvPicPr>
        <p:blipFill rotWithShape="1">
          <a:blip r:embed="rId4">
            <a:alphaModFix/>
          </a:blip>
          <a:srcRect t="16734" r="8892" b="18300"/>
          <a:stretch/>
        </p:blipFill>
        <p:spPr>
          <a:xfrm>
            <a:off x="6539175" y="3055100"/>
            <a:ext cx="2036850" cy="8460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66;p38">
            <a:extLst>
              <a:ext uri="{FF2B5EF4-FFF2-40B4-BE49-F238E27FC236}">
                <a16:creationId xmlns:a16="http://schemas.microsoft.com/office/drawing/2014/main" id="{640D28EB-B7E2-93AB-A7FE-6D3EAFA88990}"/>
              </a:ext>
            </a:extLst>
          </p:cNvPr>
          <p:cNvSpPr txBox="1">
            <a:spLocks/>
          </p:cNvSpPr>
          <p:nvPr/>
        </p:nvSpPr>
        <p:spPr>
          <a:xfrm>
            <a:off x="1294843" y="507258"/>
            <a:ext cx="2162523" cy="266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●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○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■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●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○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■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●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○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 Mono Medium"/>
              <a:buChar char="■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9pPr>
          </a:lstStyle>
          <a:p>
            <a:pPr marL="139700" indent="0" algn="ctr">
              <a:buFont typeface="Roboto Mono Medium"/>
              <a:buNone/>
            </a:pPr>
            <a:endParaRPr lang="ko-KR" altLang="en-US" dirty="0"/>
          </a:p>
          <a:p>
            <a:pPr algn="ctr"/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개발일정 및 계획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5B5F25-55F1-FB4A-92DC-DF85D57CA9E8}"/>
              </a:ext>
            </a:extLst>
          </p:cNvPr>
          <p:cNvSpPr txBox="1"/>
          <p:nvPr/>
        </p:nvSpPr>
        <p:spPr>
          <a:xfrm>
            <a:off x="1546804" y="926056"/>
            <a:ext cx="736359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dirty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원관웅: 장바구니, 검색, 카테고리, 도서 리스트, 회원가입 및 로그인, 마이페이지 기능 구현</a:t>
            </a:r>
          </a:p>
          <a:p>
            <a:r>
              <a:rPr lang="ko-KR" altLang="en-US" sz="1800" dirty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전상민: 게시판, 댓글, 도서 리뷰 기능 구현</a:t>
            </a:r>
          </a:p>
          <a:p>
            <a:r>
              <a:rPr lang="ko-KR" altLang="en-US" sz="1800" dirty="0" err="1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황민우</a:t>
            </a:r>
            <a:r>
              <a:rPr lang="ko-KR" altLang="en-US" sz="1800" dirty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: 주문 및 구매 구현</a:t>
            </a:r>
          </a:p>
        </p:txBody>
      </p:sp>
      <p:graphicFrame>
        <p:nvGraphicFramePr>
          <p:cNvPr id="6" name="표 6">
            <a:extLst>
              <a:ext uri="{FF2B5EF4-FFF2-40B4-BE49-F238E27FC236}">
                <a16:creationId xmlns:a16="http://schemas.microsoft.com/office/drawing/2014/main" id="{E4C88713-9939-EF86-5317-11C0E7FCB2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8074692"/>
              </p:ext>
            </p:extLst>
          </p:nvPr>
        </p:nvGraphicFramePr>
        <p:xfrm>
          <a:off x="2629734" y="2001207"/>
          <a:ext cx="5370710" cy="2591490"/>
        </p:xfrm>
        <a:graphic>
          <a:graphicData uri="http://schemas.openxmlformats.org/drawingml/2006/table">
            <a:tbl>
              <a:tblPr firstRow="1" bandRow="1">
                <a:tableStyleId>{D5EE4A64-7088-4D76-B21E-538BC1200539}</a:tableStyleId>
              </a:tblPr>
              <a:tblGrid>
                <a:gridCol w="305713">
                  <a:extLst>
                    <a:ext uri="{9D8B030D-6E8A-4147-A177-3AD203B41FA5}">
                      <a16:colId xmlns:a16="http://schemas.microsoft.com/office/drawing/2014/main" val="2055196688"/>
                    </a:ext>
                  </a:extLst>
                </a:gridCol>
                <a:gridCol w="297941">
                  <a:extLst>
                    <a:ext uri="{9D8B030D-6E8A-4147-A177-3AD203B41FA5}">
                      <a16:colId xmlns:a16="http://schemas.microsoft.com/office/drawing/2014/main" val="3241926152"/>
                    </a:ext>
                  </a:extLst>
                </a:gridCol>
                <a:gridCol w="297941">
                  <a:extLst>
                    <a:ext uri="{9D8B030D-6E8A-4147-A177-3AD203B41FA5}">
                      <a16:colId xmlns:a16="http://schemas.microsoft.com/office/drawing/2014/main" val="1836425167"/>
                    </a:ext>
                  </a:extLst>
                </a:gridCol>
                <a:gridCol w="297941">
                  <a:extLst>
                    <a:ext uri="{9D8B030D-6E8A-4147-A177-3AD203B41FA5}">
                      <a16:colId xmlns:a16="http://schemas.microsoft.com/office/drawing/2014/main" val="3441096894"/>
                    </a:ext>
                  </a:extLst>
                </a:gridCol>
                <a:gridCol w="297941">
                  <a:extLst>
                    <a:ext uri="{9D8B030D-6E8A-4147-A177-3AD203B41FA5}">
                      <a16:colId xmlns:a16="http://schemas.microsoft.com/office/drawing/2014/main" val="496248076"/>
                    </a:ext>
                  </a:extLst>
                </a:gridCol>
                <a:gridCol w="297941">
                  <a:extLst>
                    <a:ext uri="{9D8B030D-6E8A-4147-A177-3AD203B41FA5}">
                      <a16:colId xmlns:a16="http://schemas.microsoft.com/office/drawing/2014/main" val="2405820068"/>
                    </a:ext>
                  </a:extLst>
                </a:gridCol>
                <a:gridCol w="297941">
                  <a:extLst>
                    <a:ext uri="{9D8B030D-6E8A-4147-A177-3AD203B41FA5}">
                      <a16:colId xmlns:a16="http://schemas.microsoft.com/office/drawing/2014/main" val="203493119"/>
                    </a:ext>
                  </a:extLst>
                </a:gridCol>
                <a:gridCol w="297941">
                  <a:extLst>
                    <a:ext uri="{9D8B030D-6E8A-4147-A177-3AD203B41FA5}">
                      <a16:colId xmlns:a16="http://schemas.microsoft.com/office/drawing/2014/main" val="1404142720"/>
                    </a:ext>
                  </a:extLst>
                </a:gridCol>
                <a:gridCol w="297941">
                  <a:extLst>
                    <a:ext uri="{9D8B030D-6E8A-4147-A177-3AD203B41FA5}">
                      <a16:colId xmlns:a16="http://schemas.microsoft.com/office/drawing/2014/main" val="2353320466"/>
                    </a:ext>
                  </a:extLst>
                </a:gridCol>
                <a:gridCol w="297941">
                  <a:extLst>
                    <a:ext uri="{9D8B030D-6E8A-4147-A177-3AD203B41FA5}">
                      <a16:colId xmlns:a16="http://schemas.microsoft.com/office/drawing/2014/main" val="2656202511"/>
                    </a:ext>
                  </a:extLst>
                </a:gridCol>
                <a:gridCol w="297941">
                  <a:extLst>
                    <a:ext uri="{9D8B030D-6E8A-4147-A177-3AD203B41FA5}">
                      <a16:colId xmlns:a16="http://schemas.microsoft.com/office/drawing/2014/main" val="1694476907"/>
                    </a:ext>
                  </a:extLst>
                </a:gridCol>
                <a:gridCol w="297941">
                  <a:extLst>
                    <a:ext uri="{9D8B030D-6E8A-4147-A177-3AD203B41FA5}">
                      <a16:colId xmlns:a16="http://schemas.microsoft.com/office/drawing/2014/main" val="2173799248"/>
                    </a:ext>
                  </a:extLst>
                </a:gridCol>
                <a:gridCol w="297941">
                  <a:extLst>
                    <a:ext uri="{9D8B030D-6E8A-4147-A177-3AD203B41FA5}">
                      <a16:colId xmlns:a16="http://schemas.microsoft.com/office/drawing/2014/main" val="1472945741"/>
                    </a:ext>
                  </a:extLst>
                </a:gridCol>
                <a:gridCol w="297941">
                  <a:extLst>
                    <a:ext uri="{9D8B030D-6E8A-4147-A177-3AD203B41FA5}">
                      <a16:colId xmlns:a16="http://schemas.microsoft.com/office/drawing/2014/main" val="983026684"/>
                    </a:ext>
                  </a:extLst>
                </a:gridCol>
                <a:gridCol w="297941">
                  <a:extLst>
                    <a:ext uri="{9D8B030D-6E8A-4147-A177-3AD203B41FA5}">
                      <a16:colId xmlns:a16="http://schemas.microsoft.com/office/drawing/2014/main" val="4187309132"/>
                    </a:ext>
                  </a:extLst>
                </a:gridCol>
                <a:gridCol w="297941">
                  <a:extLst>
                    <a:ext uri="{9D8B030D-6E8A-4147-A177-3AD203B41FA5}">
                      <a16:colId xmlns:a16="http://schemas.microsoft.com/office/drawing/2014/main" val="3562867154"/>
                    </a:ext>
                  </a:extLst>
                </a:gridCol>
                <a:gridCol w="297941">
                  <a:extLst>
                    <a:ext uri="{9D8B030D-6E8A-4147-A177-3AD203B41FA5}">
                      <a16:colId xmlns:a16="http://schemas.microsoft.com/office/drawing/2014/main" val="1921639040"/>
                    </a:ext>
                  </a:extLst>
                </a:gridCol>
                <a:gridCol w="297941">
                  <a:extLst>
                    <a:ext uri="{9D8B030D-6E8A-4147-A177-3AD203B41FA5}">
                      <a16:colId xmlns:a16="http://schemas.microsoft.com/office/drawing/2014/main" val="2676514881"/>
                    </a:ext>
                  </a:extLst>
                </a:gridCol>
              </a:tblGrid>
              <a:tr h="3852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야놀자 야체 B" panose="02020603020101020101" pitchFamily="18" charset="-127"/>
                          <a:ea typeface="야놀자 야체 B" panose="02020603020101020101" pitchFamily="18" charset="-127"/>
                        </a:rPr>
                        <a:t>11/17</a:t>
                      </a:r>
                      <a:endParaRPr lang="ko-KR" altLang="en-US" sz="800" dirty="0">
                        <a:latin typeface="야놀자 야체 B" panose="02020603020101020101" pitchFamily="18" charset="-127"/>
                        <a:ea typeface="야놀자 야체 B" panose="02020603020101020101" pitchFamily="18" charset="-127"/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야놀자 야체 B" panose="02020603020101020101" pitchFamily="18" charset="-127"/>
                          <a:ea typeface="야놀자 야체 B" panose="02020603020101020101" pitchFamily="18" charset="-127"/>
                        </a:rPr>
                        <a:t>11/18</a:t>
                      </a:r>
                      <a:endParaRPr lang="ko-KR" altLang="en-US" sz="800" dirty="0">
                        <a:latin typeface="야놀자 야체 B" panose="02020603020101020101" pitchFamily="18" charset="-127"/>
                        <a:ea typeface="야놀자 야체 B" panose="02020603020101020101" pitchFamily="18" charset="-127"/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야놀자 야체 B" panose="02020603020101020101" pitchFamily="18" charset="-127"/>
                          <a:ea typeface="야놀자 야체 B" panose="02020603020101020101" pitchFamily="18" charset="-127"/>
                        </a:rPr>
                        <a:t>11/19</a:t>
                      </a:r>
                      <a:endParaRPr lang="ko-KR" altLang="en-US" sz="800" dirty="0">
                        <a:latin typeface="야놀자 야체 B" panose="02020603020101020101" pitchFamily="18" charset="-127"/>
                        <a:ea typeface="야놀자 야체 B" panose="02020603020101020101" pitchFamily="18" charset="-127"/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야놀자 야체 B" panose="02020603020101020101" pitchFamily="18" charset="-127"/>
                          <a:ea typeface="야놀자 야체 B" panose="02020603020101020101" pitchFamily="18" charset="-127"/>
                        </a:rPr>
                        <a:t>11/20</a:t>
                      </a:r>
                      <a:endParaRPr lang="ko-KR" altLang="en-US" sz="800" dirty="0">
                        <a:latin typeface="야놀자 야체 B" panose="02020603020101020101" pitchFamily="18" charset="-127"/>
                        <a:ea typeface="야놀자 야체 B" panose="02020603020101020101" pitchFamily="18" charset="-127"/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야놀자 야체 B" panose="02020603020101020101" pitchFamily="18" charset="-127"/>
                          <a:ea typeface="야놀자 야체 B" panose="02020603020101020101" pitchFamily="18" charset="-127"/>
                        </a:rPr>
                        <a:t>11/21</a:t>
                      </a:r>
                      <a:endParaRPr lang="ko-KR" altLang="en-US" sz="800" dirty="0">
                        <a:latin typeface="야놀자 야체 B" panose="02020603020101020101" pitchFamily="18" charset="-127"/>
                        <a:ea typeface="야놀자 야체 B" panose="02020603020101020101" pitchFamily="18" charset="-127"/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야놀자 야체 B" panose="02020603020101020101" pitchFamily="18" charset="-127"/>
                          <a:ea typeface="야놀자 야체 B" panose="02020603020101020101" pitchFamily="18" charset="-127"/>
                        </a:rPr>
                        <a:t>11/22</a:t>
                      </a:r>
                      <a:endParaRPr lang="ko-KR" altLang="en-US" sz="800" dirty="0">
                        <a:latin typeface="야놀자 야체 B" panose="02020603020101020101" pitchFamily="18" charset="-127"/>
                        <a:ea typeface="야놀자 야체 B" panose="02020603020101020101" pitchFamily="18" charset="-127"/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야놀자 야체 B" panose="02020603020101020101" pitchFamily="18" charset="-127"/>
                          <a:ea typeface="야놀자 야체 B" panose="02020603020101020101" pitchFamily="18" charset="-127"/>
                        </a:rPr>
                        <a:t>11/23</a:t>
                      </a:r>
                      <a:endParaRPr lang="ko-KR" altLang="en-US" sz="800" dirty="0">
                        <a:latin typeface="야놀자 야체 B" panose="02020603020101020101" pitchFamily="18" charset="-127"/>
                        <a:ea typeface="야놀자 야체 B" panose="02020603020101020101" pitchFamily="18" charset="-127"/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야놀자 야체 B" panose="02020603020101020101" pitchFamily="18" charset="-127"/>
                          <a:ea typeface="야놀자 야체 B" panose="02020603020101020101" pitchFamily="18" charset="-127"/>
                        </a:rPr>
                        <a:t>11/24</a:t>
                      </a:r>
                      <a:endParaRPr lang="ko-KR" altLang="en-US" sz="800" dirty="0">
                        <a:latin typeface="야놀자 야체 B" panose="02020603020101020101" pitchFamily="18" charset="-127"/>
                        <a:ea typeface="야놀자 야체 B" panose="02020603020101020101" pitchFamily="18" charset="-127"/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야놀자 야체 B" panose="02020603020101020101" pitchFamily="18" charset="-127"/>
                          <a:ea typeface="야놀자 야체 B" panose="02020603020101020101" pitchFamily="18" charset="-127"/>
                        </a:rPr>
                        <a:t>11/25</a:t>
                      </a:r>
                      <a:endParaRPr lang="ko-KR" altLang="en-US" sz="800" dirty="0">
                        <a:latin typeface="야놀자 야체 B" panose="02020603020101020101" pitchFamily="18" charset="-127"/>
                        <a:ea typeface="야놀자 야체 B" panose="02020603020101020101" pitchFamily="18" charset="-127"/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야놀자 야체 B" panose="02020603020101020101" pitchFamily="18" charset="-127"/>
                          <a:ea typeface="야놀자 야체 B" panose="02020603020101020101" pitchFamily="18" charset="-127"/>
                        </a:rPr>
                        <a:t>11/26</a:t>
                      </a:r>
                      <a:endParaRPr lang="ko-KR" altLang="en-US" sz="800" dirty="0">
                        <a:latin typeface="야놀자 야체 B" panose="02020603020101020101" pitchFamily="18" charset="-127"/>
                        <a:ea typeface="야놀자 야체 B" panose="02020603020101020101" pitchFamily="18" charset="-127"/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야놀자 야체 B" panose="02020603020101020101" pitchFamily="18" charset="-127"/>
                          <a:ea typeface="야놀자 야체 B" panose="02020603020101020101" pitchFamily="18" charset="-127"/>
                        </a:rPr>
                        <a:t>11/27</a:t>
                      </a:r>
                      <a:endParaRPr lang="ko-KR" altLang="en-US" sz="800" dirty="0">
                        <a:latin typeface="야놀자 야체 B" panose="02020603020101020101" pitchFamily="18" charset="-127"/>
                        <a:ea typeface="야놀자 야체 B" panose="02020603020101020101" pitchFamily="18" charset="-127"/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야놀자 야체 B" panose="02020603020101020101" pitchFamily="18" charset="-127"/>
                          <a:ea typeface="야놀자 야체 B" panose="02020603020101020101" pitchFamily="18" charset="-127"/>
                        </a:rPr>
                        <a:t>11/28</a:t>
                      </a:r>
                      <a:endParaRPr lang="ko-KR" altLang="en-US" sz="800" dirty="0">
                        <a:latin typeface="야놀자 야체 B" panose="02020603020101020101" pitchFamily="18" charset="-127"/>
                        <a:ea typeface="야놀자 야체 B" panose="02020603020101020101" pitchFamily="18" charset="-127"/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야놀자 야체 B" panose="02020603020101020101" pitchFamily="18" charset="-127"/>
                          <a:ea typeface="야놀자 야체 B" panose="02020603020101020101" pitchFamily="18" charset="-127"/>
                        </a:rPr>
                        <a:t>11/29</a:t>
                      </a:r>
                      <a:endParaRPr lang="ko-KR" altLang="en-US" sz="800" dirty="0">
                        <a:latin typeface="야놀자 야체 B" panose="02020603020101020101" pitchFamily="18" charset="-127"/>
                        <a:ea typeface="야놀자 야체 B" panose="02020603020101020101" pitchFamily="18" charset="-127"/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야놀자 야체 B" panose="02020603020101020101" pitchFamily="18" charset="-127"/>
                          <a:ea typeface="야놀자 야체 B" panose="02020603020101020101" pitchFamily="18" charset="-127"/>
                        </a:rPr>
                        <a:t>11/30</a:t>
                      </a:r>
                      <a:endParaRPr lang="ko-KR" altLang="en-US" sz="800" dirty="0">
                        <a:latin typeface="야놀자 야체 B" panose="02020603020101020101" pitchFamily="18" charset="-127"/>
                        <a:ea typeface="야놀자 야체 B" panose="02020603020101020101" pitchFamily="18" charset="-127"/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야놀자 야체 B" panose="02020603020101020101" pitchFamily="18" charset="-127"/>
                          <a:ea typeface="야놀자 야체 B" panose="02020603020101020101" pitchFamily="18" charset="-127"/>
                        </a:rPr>
                        <a:t>11/31</a:t>
                      </a:r>
                      <a:endParaRPr lang="ko-KR" altLang="en-US" sz="800" dirty="0">
                        <a:latin typeface="야놀자 야체 B" panose="02020603020101020101" pitchFamily="18" charset="-127"/>
                        <a:ea typeface="야놀자 야체 B" panose="02020603020101020101" pitchFamily="18" charset="-127"/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야놀자 야체 B" panose="02020603020101020101" pitchFamily="18" charset="-127"/>
                          <a:ea typeface="야놀자 야체 B" panose="02020603020101020101" pitchFamily="18" charset="-127"/>
                        </a:rPr>
                        <a:t>12/01</a:t>
                      </a:r>
                      <a:endParaRPr lang="ko-KR" altLang="en-US" sz="800" dirty="0">
                        <a:latin typeface="야놀자 야체 B" panose="02020603020101020101" pitchFamily="18" charset="-127"/>
                        <a:ea typeface="야놀자 야체 B" panose="02020603020101020101" pitchFamily="18" charset="-127"/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야놀자 야체 B" panose="02020603020101020101" pitchFamily="18" charset="-127"/>
                          <a:ea typeface="야놀자 야체 B" panose="02020603020101020101" pitchFamily="18" charset="-127"/>
                        </a:rPr>
                        <a:t>12/02</a:t>
                      </a:r>
                      <a:endParaRPr lang="ko-KR" altLang="en-US" sz="800" dirty="0">
                        <a:latin typeface="야놀자 야체 B" panose="02020603020101020101" pitchFamily="18" charset="-127"/>
                        <a:ea typeface="야놀자 야체 B" panose="02020603020101020101" pitchFamily="18" charset="-127"/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야놀자 야체 B" panose="02020603020101020101" pitchFamily="18" charset="-127"/>
                          <a:ea typeface="야놀자 야체 B" panose="02020603020101020101" pitchFamily="18" charset="-127"/>
                        </a:rPr>
                        <a:t>12/03</a:t>
                      </a:r>
                      <a:endParaRPr lang="ko-KR" altLang="en-US" sz="800" dirty="0">
                        <a:latin typeface="야놀자 야체 B" panose="02020603020101020101" pitchFamily="18" charset="-127"/>
                        <a:ea typeface="야놀자 야체 B" panose="02020603020101020101" pitchFamily="18" charset="-127"/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6355925"/>
                  </a:ext>
                </a:extLst>
              </a:tr>
              <a:tr h="245141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야놀자 야체 B" panose="02020603020101020101" pitchFamily="18" charset="-127"/>
                        <a:ea typeface="야놀자 야체 B" panose="02020603020101020101" pitchFamily="18" charset="-127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야놀자 야체 B" panose="02020603020101020101" pitchFamily="18" charset="-127"/>
                        <a:ea typeface="야놀자 야체 B" panose="02020603020101020101" pitchFamily="18" charset="-127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야놀자 야체 B" panose="02020603020101020101" pitchFamily="18" charset="-127"/>
                        <a:ea typeface="야놀자 야체 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야놀자 야체 B" panose="02020603020101020101" pitchFamily="18" charset="-127"/>
                        <a:ea typeface="야놀자 야체 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야놀자 야체 B" panose="02020603020101020101" pitchFamily="18" charset="-127"/>
                        <a:ea typeface="야놀자 야체 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야놀자 야체 B" panose="02020603020101020101" pitchFamily="18" charset="-127"/>
                        <a:ea typeface="야놀자 야체 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latin typeface="야놀자 야체 B" panose="02020603020101020101" pitchFamily="18" charset="-127"/>
                        <a:ea typeface="야놀자 야체 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야놀자 야체 B" panose="02020603020101020101" pitchFamily="18" charset="-127"/>
                        <a:ea typeface="야놀자 야체 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latin typeface="야놀자 야체 B" panose="02020603020101020101" pitchFamily="18" charset="-127"/>
                        <a:ea typeface="야놀자 야체 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latin typeface="야놀자 야체 B" panose="02020603020101020101" pitchFamily="18" charset="-127"/>
                        <a:ea typeface="야놀자 야체 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latin typeface="야놀자 야체 B" panose="02020603020101020101" pitchFamily="18" charset="-127"/>
                        <a:ea typeface="야놀자 야체 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latin typeface="야놀자 야체 B" panose="02020603020101020101" pitchFamily="18" charset="-127"/>
                        <a:ea typeface="야놀자 야체 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latin typeface="야놀자 야체 B" panose="02020603020101020101" pitchFamily="18" charset="-127"/>
                        <a:ea typeface="야놀자 야체 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latin typeface="야놀자 야체 B" panose="02020603020101020101" pitchFamily="18" charset="-127"/>
                        <a:ea typeface="야놀자 야체 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latin typeface="야놀자 야체 B" panose="02020603020101020101" pitchFamily="18" charset="-127"/>
                        <a:ea typeface="야놀자 야체 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latin typeface="야놀자 야체 B" panose="02020603020101020101" pitchFamily="18" charset="-127"/>
                        <a:ea typeface="야놀자 야체 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야놀자 야체 B" panose="02020603020101020101" pitchFamily="18" charset="-127"/>
                        <a:ea typeface="야놀자 야체 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야놀자 야체 B" panose="02020603020101020101" pitchFamily="18" charset="-127"/>
                        <a:ea typeface="야놀자 야체 B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7966408"/>
                  </a:ext>
                </a:extLst>
              </a:tr>
              <a:tr h="245141">
                <a:tc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latin typeface="야놀자 야체 B" panose="02020603020101020101" pitchFamily="18" charset="-127"/>
                        <a:ea typeface="야놀자 야체 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야놀자 야체 B" panose="02020603020101020101" pitchFamily="18" charset="-127"/>
                        <a:ea typeface="야놀자 야체 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  <a:latin typeface="야놀자 야체 B" panose="02020603020101020101" pitchFamily="18" charset="-127"/>
                        <a:ea typeface="야놀자 야체 B" panose="02020603020101020101" pitchFamily="18" charset="-127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  <a:latin typeface="야놀자 야체 B" panose="02020603020101020101" pitchFamily="18" charset="-127"/>
                        <a:ea typeface="야놀자 야체 B" panose="02020603020101020101" pitchFamily="18" charset="-127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  <a:latin typeface="야놀자 야체 B" panose="02020603020101020101" pitchFamily="18" charset="-127"/>
                        <a:ea typeface="야놀자 야체 B" panose="02020603020101020101" pitchFamily="18" charset="-127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  <a:latin typeface="야놀자 야체 B" panose="02020603020101020101" pitchFamily="18" charset="-127"/>
                        <a:ea typeface="야놀자 야체 B" panose="02020603020101020101" pitchFamily="18" charset="-127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야놀자 야체 B" panose="02020603020101020101" pitchFamily="18" charset="-127"/>
                        <a:ea typeface="야놀자 야체 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latin typeface="야놀자 야체 B" panose="02020603020101020101" pitchFamily="18" charset="-127"/>
                        <a:ea typeface="야놀자 야체 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야놀자 야체 B" panose="02020603020101020101" pitchFamily="18" charset="-127"/>
                        <a:ea typeface="야놀자 야체 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latin typeface="야놀자 야체 B" panose="02020603020101020101" pitchFamily="18" charset="-127"/>
                        <a:ea typeface="야놀자 야체 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야놀자 야체 B" panose="02020603020101020101" pitchFamily="18" charset="-127"/>
                        <a:ea typeface="야놀자 야체 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야놀자 야체 B" panose="02020603020101020101" pitchFamily="18" charset="-127"/>
                        <a:ea typeface="야놀자 야체 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야놀자 야체 B" panose="02020603020101020101" pitchFamily="18" charset="-127"/>
                        <a:ea typeface="야놀자 야체 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latin typeface="야놀자 야체 B" panose="02020603020101020101" pitchFamily="18" charset="-127"/>
                        <a:ea typeface="야놀자 야체 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latin typeface="야놀자 야체 B" panose="02020603020101020101" pitchFamily="18" charset="-127"/>
                        <a:ea typeface="야놀자 야체 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latin typeface="야놀자 야체 B" panose="02020603020101020101" pitchFamily="18" charset="-127"/>
                        <a:ea typeface="야놀자 야체 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야놀자 야체 B" panose="02020603020101020101" pitchFamily="18" charset="-127"/>
                        <a:ea typeface="야놀자 야체 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야놀자 야체 B" panose="02020603020101020101" pitchFamily="18" charset="-127"/>
                        <a:ea typeface="야놀자 야체 B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17366"/>
                  </a:ext>
                </a:extLst>
              </a:tr>
              <a:tr h="245141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야놀자 야체 B" panose="02020603020101020101" pitchFamily="18" charset="-127"/>
                        <a:ea typeface="야놀자 야체 B" panose="02020603020101020101" pitchFamily="18" charset="-127"/>
                      </a:endParaRP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야놀자 야체 B" panose="02020603020101020101" pitchFamily="18" charset="-127"/>
                        <a:ea typeface="야놀자 야체 B" panose="02020603020101020101" pitchFamily="18" charset="-127"/>
                      </a:endParaRP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야놀자 야체 B" panose="02020603020101020101" pitchFamily="18" charset="-127"/>
                        <a:ea typeface="야놀자 야체 B" panose="02020603020101020101" pitchFamily="18" charset="-127"/>
                      </a:endParaRP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야놀자 야체 B" panose="02020603020101020101" pitchFamily="18" charset="-127"/>
                        <a:ea typeface="야놀자 야체 B" panose="02020603020101020101" pitchFamily="18" charset="-127"/>
                      </a:endParaRP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야놀자 야체 B" panose="02020603020101020101" pitchFamily="18" charset="-127"/>
                        <a:ea typeface="야놀자 야체 B" panose="02020603020101020101" pitchFamily="18" charset="-127"/>
                      </a:endParaRP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야놀자 야체 B" panose="02020603020101020101" pitchFamily="18" charset="-127"/>
                        <a:ea typeface="야놀자 야체 B" panose="02020603020101020101" pitchFamily="18" charset="-127"/>
                      </a:endParaRP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야놀자 야체 B" panose="02020603020101020101" pitchFamily="18" charset="-127"/>
                        <a:ea typeface="야놀자 야체 B" panose="02020603020101020101" pitchFamily="18" charset="-127"/>
                      </a:endParaRP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야놀자 야체 B" panose="02020603020101020101" pitchFamily="18" charset="-127"/>
                        <a:ea typeface="야놀자 야체 B" panose="02020603020101020101" pitchFamily="18" charset="-127"/>
                      </a:endParaRP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야놀자 야체 B" panose="02020603020101020101" pitchFamily="18" charset="-127"/>
                        <a:ea typeface="야놀자 야체 B" panose="02020603020101020101" pitchFamily="18" charset="-127"/>
                      </a:endParaRP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야놀자 야체 B" panose="02020603020101020101" pitchFamily="18" charset="-127"/>
                        <a:ea typeface="야놀자 야체 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야놀자 야체 B" panose="02020603020101020101" pitchFamily="18" charset="-127"/>
                        <a:ea typeface="야놀자 야체 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야놀자 야체 B" panose="02020603020101020101" pitchFamily="18" charset="-127"/>
                        <a:ea typeface="야놀자 야체 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latin typeface="야놀자 야체 B" panose="02020603020101020101" pitchFamily="18" charset="-127"/>
                        <a:ea typeface="야놀자 야체 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latin typeface="야놀자 야체 B" panose="02020603020101020101" pitchFamily="18" charset="-127"/>
                        <a:ea typeface="야놀자 야체 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야놀자 야체 B" panose="02020603020101020101" pitchFamily="18" charset="-127"/>
                        <a:ea typeface="야놀자 야체 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야놀자 야체 B" panose="02020603020101020101" pitchFamily="18" charset="-127"/>
                        <a:ea typeface="야놀자 야체 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야놀자 야체 B" panose="02020603020101020101" pitchFamily="18" charset="-127"/>
                        <a:ea typeface="야놀자 야체 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야놀자 야체 B" panose="02020603020101020101" pitchFamily="18" charset="-127"/>
                        <a:ea typeface="야놀자 야체 B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9841622"/>
                  </a:ext>
                </a:extLst>
              </a:tr>
              <a:tr h="245141">
                <a:tc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latin typeface="야놀자 야체 B" panose="02020603020101020101" pitchFamily="18" charset="-127"/>
                        <a:ea typeface="야놀자 야체 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latin typeface="야놀자 야체 B" panose="02020603020101020101" pitchFamily="18" charset="-127"/>
                        <a:ea typeface="야놀자 야체 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야놀자 야체 B" panose="02020603020101020101" pitchFamily="18" charset="-127"/>
                        <a:ea typeface="야놀자 야체 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latin typeface="야놀자 야체 B" panose="02020603020101020101" pitchFamily="18" charset="-127"/>
                        <a:ea typeface="야놀자 야체 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latin typeface="야놀자 야체 B" panose="02020603020101020101" pitchFamily="18" charset="-127"/>
                        <a:ea typeface="야놀자 야체 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latin typeface="야놀자 야체 B" panose="02020603020101020101" pitchFamily="18" charset="-127"/>
                        <a:ea typeface="야놀자 야체 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야놀자 야체 B" panose="02020603020101020101" pitchFamily="18" charset="-127"/>
                        <a:ea typeface="야놀자 야체 B" panose="02020603020101020101" pitchFamily="18" charset="-127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야놀자 야체 B" panose="02020603020101020101" pitchFamily="18" charset="-127"/>
                        <a:ea typeface="야놀자 야체 B" panose="02020603020101020101" pitchFamily="18" charset="-127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야놀자 야체 B" panose="02020603020101020101" pitchFamily="18" charset="-127"/>
                        <a:ea typeface="야놀자 야체 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latin typeface="야놀자 야체 B" panose="02020603020101020101" pitchFamily="18" charset="-127"/>
                        <a:ea typeface="야놀자 야체 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야놀자 야체 B" panose="02020603020101020101" pitchFamily="18" charset="-127"/>
                        <a:ea typeface="야놀자 야체 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야놀자 야체 B" panose="02020603020101020101" pitchFamily="18" charset="-127"/>
                        <a:ea typeface="야놀자 야체 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야놀자 야체 B" panose="02020603020101020101" pitchFamily="18" charset="-127"/>
                        <a:ea typeface="야놀자 야체 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야놀자 야체 B" panose="02020603020101020101" pitchFamily="18" charset="-127"/>
                        <a:ea typeface="야놀자 야체 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latin typeface="야놀자 야체 B" panose="02020603020101020101" pitchFamily="18" charset="-127"/>
                        <a:ea typeface="야놀자 야체 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야놀자 야체 B" panose="02020603020101020101" pitchFamily="18" charset="-127"/>
                        <a:ea typeface="야놀자 야체 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latin typeface="야놀자 야체 B" panose="02020603020101020101" pitchFamily="18" charset="-127"/>
                        <a:ea typeface="야놀자 야체 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latin typeface="야놀자 야체 B" panose="02020603020101020101" pitchFamily="18" charset="-127"/>
                        <a:ea typeface="야놀자 야체 B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87237"/>
                  </a:ext>
                </a:extLst>
              </a:tr>
              <a:tr h="245141">
                <a:tc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latin typeface="야놀자 야체 B" panose="02020603020101020101" pitchFamily="18" charset="-127"/>
                        <a:ea typeface="야놀자 야체 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latin typeface="야놀자 야체 B" panose="02020603020101020101" pitchFamily="18" charset="-127"/>
                        <a:ea typeface="야놀자 야체 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latin typeface="야놀자 야체 B" panose="02020603020101020101" pitchFamily="18" charset="-127"/>
                        <a:ea typeface="야놀자 야체 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latin typeface="야놀자 야체 B" panose="02020603020101020101" pitchFamily="18" charset="-127"/>
                        <a:ea typeface="야놀자 야체 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latin typeface="야놀자 야체 B" panose="02020603020101020101" pitchFamily="18" charset="-127"/>
                        <a:ea typeface="야놀자 야체 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latin typeface="야놀자 야체 B" panose="02020603020101020101" pitchFamily="18" charset="-127"/>
                        <a:ea typeface="야놀자 야체 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latin typeface="야놀자 야체 B" panose="02020603020101020101" pitchFamily="18" charset="-127"/>
                        <a:ea typeface="야놀자 야체 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야놀자 야체 B" panose="02020603020101020101" pitchFamily="18" charset="-127"/>
                        <a:ea typeface="야놀자 야체 B" panose="02020603020101020101" pitchFamily="18" charset="-127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야놀자 야체 B" panose="02020603020101020101" pitchFamily="18" charset="-127"/>
                        <a:ea typeface="야놀자 야체 B" panose="02020603020101020101" pitchFamily="18" charset="-127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야놀자 야체 B" panose="02020603020101020101" pitchFamily="18" charset="-127"/>
                        <a:ea typeface="야놀자 야체 B" panose="02020603020101020101" pitchFamily="18" charset="-127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야놀자 야체 B" panose="02020603020101020101" pitchFamily="18" charset="-127"/>
                        <a:ea typeface="야놀자 야체 B" panose="02020603020101020101" pitchFamily="18" charset="-127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야놀자 야체 B" panose="02020603020101020101" pitchFamily="18" charset="-127"/>
                        <a:ea typeface="야놀자 야체 B" panose="02020603020101020101" pitchFamily="18" charset="-127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야놀자 야체 B" panose="02020603020101020101" pitchFamily="18" charset="-127"/>
                        <a:ea typeface="야놀자 야체 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야놀자 야체 B" panose="02020603020101020101" pitchFamily="18" charset="-127"/>
                        <a:ea typeface="야놀자 야체 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야놀자 야체 B" panose="02020603020101020101" pitchFamily="18" charset="-127"/>
                        <a:ea typeface="야놀자 야체 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야놀자 야체 B" panose="02020603020101020101" pitchFamily="18" charset="-127"/>
                        <a:ea typeface="야놀자 야체 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야놀자 야체 B" panose="02020603020101020101" pitchFamily="18" charset="-127"/>
                        <a:ea typeface="야놀자 야체 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야놀자 야체 B" panose="02020603020101020101" pitchFamily="18" charset="-127"/>
                        <a:ea typeface="야놀자 야체 B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0173444"/>
                  </a:ext>
                </a:extLst>
              </a:tr>
              <a:tr h="245141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highlight>
                          <a:srgbClr val="FFFF00"/>
                        </a:highlight>
                        <a:latin typeface="야놀자 야체 B" panose="02020603020101020101" pitchFamily="18" charset="-127"/>
                        <a:ea typeface="야놀자 야체 B" panose="02020603020101020101" pitchFamily="18" charset="-127"/>
                      </a:endParaRPr>
                    </a:p>
                  </a:txBody>
                  <a:tcPr>
                    <a:solidFill>
                      <a:schemeClr val="bg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highlight>
                          <a:srgbClr val="FFFF00"/>
                        </a:highlight>
                        <a:latin typeface="야놀자 야체 B" panose="02020603020101020101" pitchFamily="18" charset="-127"/>
                        <a:ea typeface="야놀자 야체 B" panose="02020603020101020101" pitchFamily="18" charset="-127"/>
                      </a:endParaRPr>
                    </a:p>
                  </a:txBody>
                  <a:tcPr>
                    <a:solidFill>
                      <a:schemeClr val="bg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highlight>
                          <a:srgbClr val="FFFF00"/>
                        </a:highlight>
                        <a:latin typeface="야놀자 야체 B" panose="02020603020101020101" pitchFamily="18" charset="-127"/>
                        <a:ea typeface="야놀자 야체 B" panose="02020603020101020101" pitchFamily="18" charset="-127"/>
                      </a:endParaRPr>
                    </a:p>
                  </a:txBody>
                  <a:tcPr>
                    <a:solidFill>
                      <a:schemeClr val="bg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highlight>
                          <a:srgbClr val="FFFF00"/>
                        </a:highlight>
                        <a:latin typeface="야놀자 야체 B" panose="02020603020101020101" pitchFamily="18" charset="-127"/>
                        <a:ea typeface="야놀자 야체 B" panose="02020603020101020101" pitchFamily="18" charset="-127"/>
                      </a:endParaRPr>
                    </a:p>
                  </a:txBody>
                  <a:tcPr>
                    <a:solidFill>
                      <a:schemeClr val="bg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highlight>
                          <a:srgbClr val="FFFF00"/>
                        </a:highlight>
                        <a:latin typeface="야놀자 야체 B" panose="02020603020101020101" pitchFamily="18" charset="-127"/>
                        <a:ea typeface="야놀자 야체 B" panose="02020603020101020101" pitchFamily="18" charset="-127"/>
                      </a:endParaRPr>
                    </a:p>
                  </a:txBody>
                  <a:tcPr>
                    <a:solidFill>
                      <a:schemeClr val="bg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highlight>
                          <a:srgbClr val="FFFF00"/>
                        </a:highlight>
                        <a:latin typeface="야놀자 야체 B" panose="02020603020101020101" pitchFamily="18" charset="-127"/>
                        <a:ea typeface="야놀자 야체 B" panose="02020603020101020101" pitchFamily="18" charset="-127"/>
                      </a:endParaRPr>
                    </a:p>
                  </a:txBody>
                  <a:tcPr>
                    <a:solidFill>
                      <a:schemeClr val="bg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highlight>
                          <a:srgbClr val="FFFF00"/>
                        </a:highlight>
                        <a:latin typeface="야놀자 야체 B" panose="02020603020101020101" pitchFamily="18" charset="-127"/>
                        <a:ea typeface="야놀자 야체 B" panose="02020603020101020101" pitchFamily="18" charset="-127"/>
                      </a:endParaRPr>
                    </a:p>
                  </a:txBody>
                  <a:tcPr>
                    <a:solidFill>
                      <a:schemeClr val="bg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highlight>
                          <a:srgbClr val="FFFF00"/>
                        </a:highlight>
                        <a:latin typeface="야놀자 야체 B" panose="02020603020101020101" pitchFamily="18" charset="-127"/>
                        <a:ea typeface="야놀자 야체 B" panose="02020603020101020101" pitchFamily="18" charset="-127"/>
                      </a:endParaRPr>
                    </a:p>
                  </a:txBody>
                  <a:tcPr>
                    <a:solidFill>
                      <a:schemeClr val="bg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highlight>
                          <a:srgbClr val="FFFF00"/>
                        </a:highlight>
                        <a:latin typeface="야놀자 야체 B" panose="02020603020101020101" pitchFamily="18" charset="-127"/>
                        <a:ea typeface="야놀자 야체 B" panose="02020603020101020101" pitchFamily="18" charset="-127"/>
                      </a:endParaRPr>
                    </a:p>
                  </a:txBody>
                  <a:tcPr>
                    <a:solidFill>
                      <a:schemeClr val="bg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highlight>
                          <a:srgbClr val="FFFF00"/>
                        </a:highlight>
                        <a:latin typeface="야놀자 야체 B" panose="02020603020101020101" pitchFamily="18" charset="-127"/>
                        <a:ea typeface="야놀자 야체 B" panose="02020603020101020101" pitchFamily="18" charset="-127"/>
                      </a:endParaRPr>
                    </a:p>
                  </a:txBody>
                  <a:tcPr>
                    <a:solidFill>
                      <a:schemeClr val="bg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highlight>
                          <a:srgbClr val="FFFF00"/>
                        </a:highlight>
                        <a:latin typeface="야놀자 야체 B" panose="02020603020101020101" pitchFamily="18" charset="-127"/>
                        <a:ea typeface="야놀자 야체 B" panose="02020603020101020101" pitchFamily="18" charset="-127"/>
                      </a:endParaRPr>
                    </a:p>
                  </a:txBody>
                  <a:tcPr>
                    <a:solidFill>
                      <a:schemeClr val="bg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highlight>
                          <a:srgbClr val="FFFF00"/>
                        </a:highlight>
                        <a:latin typeface="야놀자 야체 B" panose="02020603020101020101" pitchFamily="18" charset="-127"/>
                        <a:ea typeface="야놀자 야체 B" panose="02020603020101020101" pitchFamily="18" charset="-127"/>
                      </a:endParaRPr>
                    </a:p>
                  </a:txBody>
                  <a:tcPr>
                    <a:solidFill>
                      <a:schemeClr val="bg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highlight>
                          <a:srgbClr val="FFFF00"/>
                        </a:highlight>
                        <a:latin typeface="야놀자 야체 B" panose="02020603020101020101" pitchFamily="18" charset="-127"/>
                        <a:ea typeface="야놀자 야체 B" panose="02020603020101020101" pitchFamily="18" charset="-127"/>
                      </a:endParaRPr>
                    </a:p>
                  </a:txBody>
                  <a:tcPr>
                    <a:solidFill>
                      <a:schemeClr val="bg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bg1"/>
                        </a:solidFill>
                        <a:highlight>
                          <a:srgbClr val="FFFF00"/>
                        </a:highlight>
                        <a:latin typeface="야놀자 야체 B" panose="02020603020101020101" pitchFamily="18" charset="-127"/>
                        <a:ea typeface="야놀자 야체 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야놀자 야체 B" panose="02020603020101020101" pitchFamily="18" charset="-127"/>
                        <a:ea typeface="야놀자 야체 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야놀자 야체 B" panose="02020603020101020101" pitchFamily="18" charset="-127"/>
                        <a:ea typeface="야놀자 야체 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야놀자 야체 B" panose="02020603020101020101" pitchFamily="18" charset="-127"/>
                        <a:ea typeface="야놀자 야체 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야놀자 야체 B" panose="02020603020101020101" pitchFamily="18" charset="-127"/>
                        <a:ea typeface="야놀자 야체 B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155273"/>
                  </a:ext>
                </a:extLst>
              </a:tr>
              <a:tr h="245141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야놀자 야체 B" panose="02020603020101020101" pitchFamily="18" charset="-127"/>
                        <a:ea typeface="야놀자 야체 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latin typeface="야놀자 야체 B" panose="02020603020101020101" pitchFamily="18" charset="-127"/>
                        <a:ea typeface="야놀자 야체 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야놀자 야체 B" panose="02020603020101020101" pitchFamily="18" charset="-127"/>
                        <a:ea typeface="야놀자 야체 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latin typeface="야놀자 야체 B" panose="02020603020101020101" pitchFamily="18" charset="-127"/>
                        <a:ea typeface="야놀자 야체 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야놀자 야체 B" panose="02020603020101020101" pitchFamily="18" charset="-127"/>
                        <a:ea typeface="야놀자 야체 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야놀자 야체 B" panose="02020603020101020101" pitchFamily="18" charset="-127"/>
                        <a:ea typeface="야놀자 야체 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야놀자 야체 B" panose="02020603020101020101" pitchFamily="18" charset="-127"/>
                        <a:ea typeface="야놀자 야체 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야놀자 야체 B" panose="02020603020101020101" pitchFamily="18" charset="-127"/>
                        <a:ea typeface="야놀자 야체 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야놀자 야체 B" panose="02020603020101020101" pitchFamily="18" charset="-127"/>
                        <a:ea typeface="야놀자 야체 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야놀자 야체 B" panose="02020603020101020101" pitchFamily="18" charset="-127"/>
                        <a:ea typeface="야놀자 야체 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야놀자 야체 B" panose="02020603020101020101" pitchFamily="18" charset="-127"/>
                        <a:ea typeface="야놀자 야체 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야놀자 야체 B" panose="02020603020101020101" pitchFamily="18" charset="-127"/>
                        <a:ea typeface="야놀자 야체 B" panose="02020603020101020101" pitchFamily="18" charset="-127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야놀자 야체 B" panose="02020603020101020101" pitchFamily="18" charset="-127"/>
                        <a:ea typeface="야놀자 야체 B" panose="02020603020101020101" pitchFamily="18" charset="-127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야놀자 야체 B" panose="02020603020101020101" pitchFamily="18" charset="-127"/>
                        <a:ea typeface="야놀자 야체 B" panose="02020603020101020101" pitchFamily="18" charset="-127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야놀자 야체 B" panose="02020603020101020101" pitchFamily="18" charset="-127"/>
                        <a:ea typeface="야놀자 야체 B" panose="02020603020101020101" pitchFamily="18" charset="-127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야놀자 야체 B" panose="02020603020101020101" pitchFamily="18" charset="-127"/>
                        <a:ea typeface="야놀자 야체 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야놀자 야체 B" panose="02020603020101020101" pitchFamily="18" charset="-127"/>
                        <a:ea typeface="야놀자 야체 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야놀자 야체 B" panose="02020603020101020101" pitchFamily="18" charset="-127"/>
                        <a:ea typeface="야놀자 야체 B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1026077"/>
                  </a:ext>
                </a:extLst>
              </a:tr>
              <a:tr h="245141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야놀자 야체 B" panose="02020603020101020101" pitchFamily="18" charset="-127"/>
                        <a:ea typeface="야놀자 야체 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야놀자 야체 B" panose="02020603020101020101" pitchFamily="18" charset="-127"/>
                        <a:ea typeface="야놀자 야체 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야놀자 야체 B" panose="02020603020101020101" pitchFamily="18" charset="-127"/>
                        <a:ea typeface="야놀자 야체 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야놀자 야체 B" panose="02020603020101020101" pitchFamily="18" charset="-127"/>
                        <a:ea typeface="야놀자 야체 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야놀자 야체 B" panose="02020603020101020101" pitchFamily="18" charset="-127"/>
                        <a:ea typeface="야놀자 야체 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야놀자 야체 B" panose="02020603020101020101" pitchFamily="18" charset="-127"/>
                        <a:ea typeface="야놀자 야체 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야놀자 야체 B" panose="02020603020101020101" pitchFamily="18" charset="-127"/>
                        <a:ea typeface="야놀자 야체 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야놀자 야체 B" panose="02020603020101020101" pitchFamily="18" charset="-127"/>
                        <a:ea typeface="야놀자 야체 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야놀자 야체 B" panose="02020603020101020101" pitchFamily="18" charset="-127"/>
                        <a:ea typeface="야놀자 야체 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야놀자 야체 B" panose="02020603020101020101" pitchFamily="18" charset="-127"/>
                        <a:ea typeface="야놀자 야체 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야놀자 야체 B" panose="02020603020101020101" pitchFamily="18" charset="-127"/>
                        <a:ea typeface="야놀자 야체 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야놀자 야체 B" panose="02020603020101020101" pitchFamily="18" charset="-127"/>
                        <a:ea typeface="야놀자 야체 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야놀자 야체 B" panose="02020603020101020101" pitchFamily="18" charset="-127"/>
                        <a:ea typeface="야놀자 야체 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야놀자 야체 B" panose="02020603020101020101" pitchFamily="18" charset="-127"/>
                        <a:ea typeface="야놀자 야체 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야놀자 야체 B" panose="02020603020101020101" pitchFamily="18" charset="-127"/>
                        <a:ea typeface="야놀자 야체 B" panose="02020603020101020101" pitchFamily="18" charset="-127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야놀자 야체 B" panose="02020603020101020101" pitchFamily="18" charset="-127"/>
                        <a:ea typeface="야놀자 야체 B" panose="02020603020101020101" pitchFamily="18" charset="-127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야놀자 야체 B" panose="02020603020101020101" pitchFamily="18" charset="-127"/>
                        <a:ea typeface="야놀자 야체 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야놀자 야체 B" panose="02020603020101020101" pitchFamily="18" charset="-127"/>
                        <a:ea typeface="야놀자 야체 B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3215789"/>
                  </a:ext>
                </a:extLst>
              </a:tr>
              <a:tr h="245141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야놀자 야체 B" panose="02020603020101020101" pitchFamily="18" charset="-127"/>
                        <a:ea typeface="야놀자 야체 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야놀자 야체 B" panose="02020603020101020101" pitchFamily="18" charset="-127"/>
                        <a:ea typeface="야놀자 야체 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야놀자 야체 B" panose="02020603020101020101" pitchFamily="18" charset="-127"/>
                        <a:ea typeface="야놀자 야체 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야놀자 야체 B" panose="02020603020101020101" pitchFamily="18" charset="-127"/>
                        <a:ea typeface="야놀자 야체 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야놀자 야체 B" panose="02020603020101020101" pitchFamily="18" charset="-127"/>
                        <a:ea typeface="야놀자 야체 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야놀자 야체 B" panose="02020603020101020101" pitchFamily="18" charset="-127"/>
                        <a:ea typeface="야놀자 야체 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야놀자 야체 B" panose="02020603020101020101" pitchFamily="18" charset="-127"/>
                        <a:ea typeface="야놀자 야체 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야놀자 야체 B" panose="02020603020101020101" pitchFamily="18" charset="-127"/>
                        <a:ea typeface="야놀자 야체 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야놀자 야체 B" panose="02020603020101020101" pitchFamily="18" charset="-127"/>
                        <a:ea typeface="야놀자 야체 B" panose="02020603020101020101" pitchFamily="18" charset="-127"/>
                      </a:endParaRP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야놀자 야체 B" panose="02020603020101020101" pitchFamily="18" charset="-127"/>
                        <a:ea typeface="야놀자 야체 B" panose="02020603020101020101" pitchFamily="18" charset="-127"/>
                      </a:endParaRP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야놀자 야체 B" panose="02020603020101020101" pitchFamily="18" charset="-127"/>
                        <a:ea typeface="야놀자 야체 B" panose="02020603020101020101" pitchFamily="18" charset="-127"/>
                      </a:endParaRP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야놀자 야체 B" panose="02020603020101020101" pitchFamily="18" charset="-127"/>
                        <a:ea typeface="야놀자 야체 B" panose="02020603020101020101" pitchFamily="18" charset="-127"/>
                      </a:endParaRP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야놀자 야체 B" panose="02020603020101020101" pitchFamily="18" charset="-127"/>
                        <a:ea typeface="야놀자 야체 B" panose="02020603020101020101" pitchFamily="18" charset="-127"/>
                      </a:endParaRP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야놀자 야체 B" panose="02020603020101020101" pitchFamily="18" charset="-127"/>
                        <a:ea typeface="야놀자 야체 B" panose="02020603020101020101" pitchFamily="18" charset="-127"/>
                      </a:endParaRP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야놀자 야체 B" panose="02020603020101020101" pitchFamily="18" charset="-127"/>
                        <a:ea typeface="야놀자 야체 B" panose="02020603020101020101" pitchFamily="18" charset="-127"/>
                      </a:endParaRP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야놀자 야체 B" panose="02020603020101020101" pitchFamily="18" charset="-127"/>
                        <a:ea typeface="야놀자 야체 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야놀자 야체 B" panose="02020603020101020101" pitchFamily="18" charset="-127"/>
                        <a:ea typeface="야놀자 야체 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야놀자 야체 B" panose="02020603020101020101" pitchFamily="18" charset="-127"/>
                        <a:ea typeface="야놀자 야체 B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2596461"/>
                  </a:ext>
                </a:extLst>
              </a:tr>
            </a:tbl>
          </a:graphicData>
        </a:graphic>
      </p:graphicFrame>
      <p:sp>
        <p:nvSpPr>
          <p:cNvPr id="9" name="Google Shape;266;p38">
            <a:extLst>
              <a:ext uri="{FF2B5EF4-FFF2-40B4-BE49-F238E27FC236}">
                <a16:creationId xmlns:a16="http://schemas.microsoft.com/office/drawing/2014/main" id="{84A58151-8381-C4A0-4BDC-22C8C98CD5DD}"/>
              </a:ext>
            </a:extLst>
          </p:cNvPr>
          <p:cNvSpPr txBox="1">
            <a:spLocks/>
          </p:cNvSpPr>
          <p:nvPr/>
        </p:nvSpPr>
        <p:spPr>
          <a:xfrm>
            <a:off x="1051212" y="2364843"/>
            <a:ext cx="1586294" cy="266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●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○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■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●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○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■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●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○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 Mono Medium"/>
              <a:buChar char="■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9pPr>
          </a:lstStyle>
          <a:p>
            <a:pPr marL="139700" indent="0" algn="ctr">
              <a:buFont typeface="Roboto Mono Medium"/>
              <a:buNone/>
            </a:pPr>
            <a:r>
              <a:rPr lang="ko-KR" altLang="en-US" dirty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검색</a:t>
            </a:r>
            <a:r>
              <a:rPr lang="en-US" altLang="ko-KR" dirty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API </a:t>
            </a:r>
            <a:r>
              <a:rPr lang="ko-KR" altLang="en-US" dirty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도서</a:t>
            </a:r>
            <a:r>
              <a:rPr lang="en-US" altLang="ko-KR" dirty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DB </a:t>
            </a:r>
            <a:r>
              <a:rPr lang="ko-KR" altLang="en-US" dirty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저장</a:t>
            </a:r>
          </a:p>
        </p:txBody>
      </p:sp>
      <p:sp>
        <p:nvSpPr>
          <p:cNvPr id="10" name="Google Shape;266;p38">
            <a:extLst>
              <a:ext uri="{FF2B5EF4-FFF2-40B4-BE49-F238E27FC236}">
                <a16:creationId xmlns:a16="http://schemas.microsoft.com/office/drawing/2014/main" id="{50C3D22B-CB49-843B-4B9B-19E10C71A0DE}"/>
              </a:ext>
            </a:extLst>
          </p:cNvPr>
          <p:cNvSpPr txBox="1">
            <a:spLocks/>
          </p:cNvSpPr>
          <p:nvPr/>
        </p:nvSpPr>
        <p:spPr>
          <a:xfrm>
            <a:off x="1051212" y="2627231"/>
            <a:ext cx="1586294" cy="266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●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○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■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●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○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■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●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○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 Mono Medium"/>
              <a:buChar char="■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9pPr>
          </a:lstStyle>
          <a:p>
            <a:pPr marL="139700" indent="0" algn="ctr">
              <a:buFont typeface="Roboto Mono Medium"/>
              <a:buNone/>
            </a:pPr>
            <a:r>
              <a:rPr lang="ko-KR" altLang="en-US" dirty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도서 리스트</a:t>
            </a:r>
            <a:r>
              <a:rPr lang="en-US" altLang="ko-KR" dirty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</a:t>
            </a:r>
            <a:r>
              <a:rPr lang="ko-KR" altLang="en-US" dirty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및 카테고리 </a:t>
            </a:r>
          </a:p>
        </p:txBody>
      </p:sp>
      <p:sp>
        <p:nvSpPr>
          <p:cNvPr id="11" name="Google Shape;266;p38">
            <a:extLst>
              <a:ext uri="{FF2B5EF4-FFF2-40B4-BE49-F238E27FC236}">
                <a16:creationId xmlns:a16="http://schemas.microsoft.com/office/drawing/2014/main" id="{FACCED24-1B06-C46A-DAE0-DA6F7803C973}"/>
              </a:ext>
            </a:extLst>
          </p:cNvPr>
          <p:cNvSpPr txBox="1">
            <a:spLocks/>
          </p:cNvSpPr>
          <p:nvPr/>
        </p:nvSpPr>
        <p:spPr>
          <a:xfrm>
            <a:off x="1051212" y="2894602"/>
            <a:ext cx="1586294" cy="266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●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○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■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●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○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■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●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○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 Mono Medium"/>
              <a:buChar char="■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9pPr>
          </a:lstStyle>
          <a:p>
            <a:pPr marL="139700" indent="0" algn="ctr">
              <a:buFont typeface="Roboto Mono Medium"/>
              <a:buNone/>
            </a:pPr>
            <a:r>
              <a:rPr lang="ko-KR" altLang="en-US" dirty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게시판 및 댓글</a:t>
            </a:r>
          </a:p>
        </p:txBody>
      </p:sp>
      <p:sp>
        <p:nvSpPr>
          <p:cNvPr id="12" name="Google Shape;266;p38">
            <a:extLst>
              <a:ext uri="{FF2B5EF4-FFF2-40B4-BE49-F238E27FC236}">
                <a16:creationId xmlns:a16="http://schemas.microsoft.com/office/drawing/2014/main" id="{2466BD6F-C526-F4F2-77BF-9087C391D3B9}"/>
              </a:ext>
            </a:extLst>
          </p:cNvPr>
          <p:cNvSpPr txBox="1">
            <a:spLocks/>
          </p:cNvSpPr>
          <p:nvPr/>
        </p:nvSpPr>
        <p:spPr>
          <a:xfrm>
            <a:off x="1051212" y="3147277"/>
            <a:ext cx="1586294" cy="266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●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○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■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●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○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■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●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○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 Mono Medium"/>
              <a:buChar char="■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9pPr>
          </a:lstStyle>
          <a:p>
            <a:pPr marL="139700" indent="0" algn="ctr">
              <a:buFont typeface="Roboto Mono Medium"/>
              <a:buNone/>
            </a:pPr>
            <a:r>
              <a:rPr lang="ko-KR" altLang="en-US" dirty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도서 검색</a:t>
            </a:r>
          </a:p>
        </p:txBody>
      </p:sp>
      <p:sp>
        <p:nvSpPr>
          <p:cNvPr id="13" name="Google Shape;266;p38">
            <a:extLst>
              <a:ext uri="{FF2B5EF4-FFF2-40B4-BE49-F238E27FC236}">
                <a16:creationId xmlns:a16="http://schemas.microsoft.com/office/drawing/2014/main" id="{0B220252-1094-6D53-9944-C931634F4BF3}"/>
              </a:ext>
            </a:extLst>
          </p:cNvPr>
          <p:cNvSpPr txBox="1">
            <a:spLocks/>
          </p:cNvSpPr>
          <p:nvPr/>
        </p:nvSpPr>
        <p:spPr>
          <a:xfrm>
            <a:off x="1051212" y="3368786"/>
            <a:ext cx="1586294" cy="266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●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○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■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●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○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■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●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○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 Mono Medium"/>
              <a:buChar char="■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9pPr>
          </a:lstStyle>
          <a:p>
            <a:pPr marL="139700" indent="0" algn="ctr">
              <a:buFont typeface="Roboto Mono Medium"/>
              <a:buNone/>
            </a:pPr>
            <a:r>
              <a:rPr lang="ko-KR" altLang="en-US" dirty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장바구니</a:t>
            </a:r>
          </a:p>
        </p:txBody>
      </p:sp>
      <p:sp>
        <p:nvSpPr>
          <p:cNvPr id="14" name="Google Shape;266;p38">
            <a:extLst>
              <a:ext uri="{FF2B5EF4-FFF2-40B4-BE49-F238E27FC236}">
                <a16:creationId xmlns:a16="http://schemas.microsoft.com/office/drawing/2014/main" id="{117A5443-80C0-8A1C-2EB5-94D089E007BE}"/>
              </a:ext>
            </a:extLst>
          </p:cNvPr>
          <p:cNvSpPr txBox="1">
            <a:spLocks/>
          </p:cNvSpPr>
          <p:nvPr/>
        </p:nvSpPr>
        <p:spPr>
          <a:xfrm>
            <a:off x="1051212" y="3636157"/>
            <a:ext cx="1586294" cy="266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●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○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■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●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○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■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●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○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 Mono Medium"/>
              <a:buChar char="■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9pPr>
          </a:lstStyle>
          <a:p>
            <a:pPr marL="139700" indent="0" algn="ctr">
              <a:buFont typeface="Roboto Mono Medium"/>
              <a:buNone/>
            </a:pPr>
            <a:r>
              <a:rPr lang="ko-KR" altLang="en-US" dirty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주문</a:t>
            </a:r>
            <a:r>
              <a:rPr lang="en-US" altLang="ko-KR" dirty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</a:t>
            </a:r>
            <a:r>
              <a:rPr lang="ko-KR" altLang="en-US" dirty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및 구매</a:t>
            </a:r>
          </a:p>
        </p:txBody>
      </p:sp>
      <p:sp>
        <p:nvSpPr>
          <p:cNvPr id="15" name="Google Shape;266;p38">
            <a:extLst>
              <a:ext uri="{FF2B5EF4-FFF2-40B4-BE49-F238E27FC236}">
                <a16:creationId xmlns:a16="http://schemas.microsoft.com/office/drawing/2014/main" id="{2B4B22B3-EB91-AEA2-5C9E-DBBC017269E7}"/>
              </a:ext>
            </a:extLst>
          </p:cNvPr>
          <p:cNvSpPr txBox="1">
            <a:spLocks/>
          </p:cNvSpPr>
          <p:nvPr/>
        </p:nvSpPr>
        <p:spPr>
          <a:xfrm>
            <a:off x="1051212" y="3858367"/>
            <a:ext cx="1586294" cy="266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●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○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■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●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○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■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●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○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 Mono Medium"/>
              <a:buChar char="■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9pPr>
          </a:lstStyle>
          <a:p>
            <a:pPr marL="139700" indent="0" algn="ctr">
              <a:buFont typeface="Roboto Mono Medium"/>
              <a:buNone/>
            </a:pPr>
            <a:r>
              <a:rPr lang="ko-KR" altLang="en-US" dirty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회원가입 및 로그인</a:t>
            </a:r>
          </a:p>
        </p:txBody>
      </p:sp>
      <p:sp>
        <p:nvSpPr>
          <p:cNvPr id="16" name="Google Shape;266;p38">
            <a:extLst>
              <a:ext uri="{FF2B5EF4-FFF2-40B4-BE49-F238E27FC236}">
                <a16:creationId xmlns:a16="http://schemas.microsoft.com/office/drawing/2014/main" id="{162DA834-CAC7-5538-D1E9-59FBC15084E8}"/>
              </a:ext>
            </a:extLst>
          </p:cNvPr>
          <p:cNvSpPr txBox="1">
            <a:spLocks/>
          </p:cNvSpPr>
          <p:nvPr/>
        </p:nvSpPr>
        <p:spPr>
          <a:xfrm>
            <a:off x="1051212" y="4078285"/>
            <a:ext cx="1586294" cy="266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●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○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■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●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○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■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●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○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 Mono Medium"/>
              <a:buChar char="■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9pPr>
          </a:lstStyle>
          <a:p>
            <a:pPr marL="139700" indent="0" algn="ctr">
              <a:buFont typeface="Roboto Mono Medium"/>
              <a:buNone/>
            </a:pPr>
            <a:r>
              <a:rPr lang="ko-KR" altLang="en-US" dirty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마이페이지</a:t>
            </a:r>
          </a:p>
        </p:txBody>
      </p:sp>
      <p:sp>
        <p:nvSpPr>
          <p:cNvPr id="17" name="Google Shape;266;p38">
            <a:extLst>
              <a:ext uri="{FF2B5EF4-FFF2-40B4-BE49-F238E27FC236}">
                <a16:creationId xmlns:a16="http://schemas.microsoft.com/office/drawing/2014/main" id="{586A1D72-4755-162F-F808-5A9DD779C316}"/>
              </a:ext>
            </a:extLst>
          </p:cNvPr>
          <p:cNvSpPr txBox="1">
            <a:spLocks/>
          </p:cNvSpPr>
          <p:nvPr/>
        </p:nvSpPr>
        <p:spPr>
          <a:xfrm>
            <a:off x="1051212" y="4340467"/>
            <a:ext cx="1586294" cy="266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●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○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■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●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○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■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●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○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 Mono Medium"/>
              <a:buChar char="■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9pPr>
          </a:lstStyle>
          <a:p>
            <a:pPr marL="139700" indent="0" algn="ctr">
              <a:buFont typeface="Roboto Mono Medium"/>
              <a:buNone/>
            </a:pPr>
            <a:r>
              <a:rPr lang="ko-KR" altLang="en-US" dirty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리뷰</a:t>
            </a:r>
          </a:p>
        </p:txBody>
      </p:sp>
    </p:spTree>
    <p:extLst>
      <p:ext uri="{BB962C8B-B14F-4D97-AF65-F5344CB8AC3E}">
        <p14:creationId xmlns:p14="http://schemas.microsoft.com/office/powerpoint/2010/main" val="41613728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66;p38">
            <a:extLst>
              <a:ext uri="{FF2B5EF4-FFF2-40B4-BE49-F238E27FC236}">
                <a16:creationId xmlns:a16="http://schemas.microsoft.com/office/drawing/2014/main" id="{DFE2C462-55C6-0430-6AB3-8C624530DC39}"/>
              </a:ext>
            </a:extLst>
          </p:cNvPr>
          <p:cNvSpPr txBox="1">
            <a:spLocks/>
          </p:cNvSpPr>
          <p:nvPr/>
        </p:nvSpPr>
        <p:spPr>
          <a:xfrm>
            <a:off x="1038534" y="417120"/>
            <a:ext cx="5064393" cy="266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●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○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■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●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○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■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●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○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 Mono Medium"/>
              <a:buChar char="■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9pPr>
          </a:lstStyle>
          <a:p>
            <a:pPr marL="139700" indent="0" algn="ctr">
              <a:buFont typeface="Roboto Mono Medium"/>
              <a:buNone/>
            </a:pPr>
            <a:endParaRPr lang="ko-KR" altLang="en-US" dirty="0"/>
          </a:p>
          <a:p>
            <a:pPr algn="ctr"/>
            <a:r>
              <a:rPr lang="ko-KR" altLang="en-US" sz="2000" dirty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데이터베이스 모델링 결과물 </a:t>
            </a:r>
            <a:r>
              <a:rPr lang="en-US" altLang="ko-KR" sz="2000" dirty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(</a:t>
            </a:r>
            <a:r>
              <a:rPr lang="ko-KR" altLang="en-US" sz="2000" dirty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테이블 다이어그램</a:t>
            </a:r>
            <a:r>
              <a:rPr lang="en-US" altLang="ko-KR" sz="2000" dirty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)</a:t>
            </a:r>
            <a:endParaRPr lang="ko-KR" altLang="en-US" sz="2000" dirty="0"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0B8AA384-852B-8142-378F-B337B48212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3611" y="981145"/>
            <a:ext cx="6625098" cy="3508468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93B38763-4458-56BA-30B5-924DF90C1DD5}"/>
              </a:ext>
            </a:extLst>
          </p:cNvPr>
          <p:cNvSpPr/>
          <p:nvPr/>
        </p:nvSpPr>
        <p:spPr>
          <a:xfrm>
            <a:off x="4411847" y="1568496"/>
            <a:ext cx="426083" cy="24289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solidFill>
                  <a:schemeClr val="tx1">
                    <a:lumMod val="50000"/>
                  </a:scheme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도서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E1459E6-B427-51F5-2C08-ED69B6FDE710}"/>
              </a:ext>
            </a:extLst>
          </p:cNvPr>
          <p:cNvSpPr/>
          <p:nvPr/>
        </p:nvSpPr>
        <p:spPr>
          <a:xfrm>
            <a:off x="1245400" y="835931"/>
            <a:ext cx="679265" cy="29042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>
                    <a:lumMod val="50000"/>
                  </a:scheme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장바구니</a:t>
            </a:r>
            <a:endParaRPr lang="ko-KR" altLang="en-US" sz="1500" dirty="0">
              <a:solidFill>
                <a:schemeClr val="tx1">
                  <a:lumMod val="50000"/>
                </a:schemeClr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8610FC4-25FD-44D3-5A43-203A8E9FEB80}"/>
              </a:ext>
            </a:extLst>
          </p:cNvPr>
          <p:cNvSpPr/>
          <p:nvPr/>
        </p:nvSpPr>
        <p:spPr>
          <a:xfrm>
            <a:off x="1155096" y="2444951"/>
            <a:ext cx="679266" cy="29042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>
                    <a:lumMod val="50000"/>
                  </a:scheme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주문상품</a:t>
            </a:r>
            <a:endParaRPr lang="ko-KR" altLang="en-US" sz="1500" dirty="0">
              <a:solidFill>
                <a:schemeClr val="tx1">
                  <a:lumMod val="50000"/>
                </a:schemeClr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23EB62C-4F5D-3870-E6B9-7B52875ACE3F}"/>
              </a:ext>
            </a:extLst>
          </p:cNvPr>
          <p:cNvSpPr/>
          <p:nvPr/>
        </p:nvSpPr>
        <p:spPr>
          <a:xfrm>
            <a:off x="3533859" y="3197941"/>
            <a:ext cx="426083" cy="29042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solidFill>
                  <a:schemeClr val="tx1">
                    <a:lumMod val="50000"/>
                  </a:scheme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리뷰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48A01EE-1C76-F884-1E6D-E0763ADEFEDE}"/>
              </a:ext>
            </a:extLst>
          </p:cNvPr>
          <p:cNvSpPr/>
          <p:nvPr/>
        </p:nvSpPr>
        <p:spPr>
          <a:xfrm>
            <a:off x="7701060" y="961669"/>
            <a:ext cx="426083" cy="29042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solidFill>
                  <a:schemeClr val="tx1">
                    <a:lumMod val="50000"/>
                  </a:scheme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댓글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51B2ECD-DD0E-4C86-170E-E3CBD84F0DD3}"/>
              </a:ext>
            </a:extLst>
          </p:cNvPr>
          <p:cNvSpPr/>
          <p:nvPr/>
        </p:nvSpPr>
        <p:spPr>
          <a:xfrm>
            <a:off x="7740389" y="2444951"/>
            <a:ext cx="617812" cy="29042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solidFill>
                  <a:schemeClr val="tx1">
                    <a:lumMod val="50000"/>
                  </a:scheme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게시판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5C58461-88CD-B176-64F6-4610DE61AAF7}"/>
              </a:ext>
            </a:extLst>
          </p:cNvPr>
          <p:cNvSpPr/>
          <p:nvPr/>
        </p:nvSpPr>
        <p:spPr>
          <a:xfrm>
            <a:off x="4851381" y="826193"/>
            <a:ext cx="426083" cy="29042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>
                    <a:lumMod val="50000"/>
                  </a:scheme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회원</a:t>
            </a:r>
            <a:endParaRPr lang="ko-KR" altLang="en-US" sz="1500" dirty="0">
              <a:solidFill>
                <a:schemeClr val="tx1">
                  <a:lumMod val="50000"/>
                </a:schemeClr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F01A27B-515E-77B7-FD73-F506EEC10C16}"/>
              </a:ext>
            </a:extLst>
          </p:cNvPr>
          <p:cNvSpPr/>
          <p:nvPr/>
        </p:nvSpPr>
        <p:spPr>
          <a:xfrm>
            <a:off x="5072606" y="2215735"/>
            <a:ext cx="426083" cy="29042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>
                    <a:lumMod val="50000"/>
                  </a:scheme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주문</a:t>
            </a:r>
            <a:endParaRPr lang="ko-KR" altLang="en-US" sz="1500" dirty="0">
              <a:solidFill>
                <a:schemeClr val="tx1">
                  <a:lumMod val="50000"/>
                </a:schemeClr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923470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66;p38">
            <a:extLst>
              <a:ext uri="{FF2B5EF4-FFF2-40B4-BE49-F238E27FC236}">
                <a16:creationId xmlns:a16="http://schemas.microsoft.com/office/drawing/2014/main" id="{1758CEBA-962D-65DC-4F9A-C77BEE79B745}"/>
              </a:ext>
            </a:extLst>
          </p:cNvPr>
          <p:cNvSpPr txBox="1">
            <a:spLocks/>
          </p:cNvSpPr>
          <p:nvPr/>
        </p:nvSpPr>
        <p:spPr>
          <a:xfrm>
            <a:off x="1294843" y="507258"/>
            <a:ext cx="1724022" cy="266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●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○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■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●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○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■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●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○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 Mono Medium"/>
              <a:buChar char="■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9pPr>
          </a:lstStyle>
          <a:p>
            <a:pPr marL="139700" indent="0" algn="ctr">
              <a:buFont typeface="Roboto Mono Medium"/>
              <a:buNone/>
            </a:pPr>
            <a:endParaRPr lang="ko-KR" altLang="en-US" dirty="0"/>
          </a:p>
          <a:p>
            <a:pPr algn="ctr"/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CRUD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흐름도</a:t>
            </a: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994EE68E-370A-8A93-980A-4D8AC49B72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5091" y="1455420"/>
            <a:ext cx="3369598" cy="3199760"/>
          </a:xfrm>
          <a:prstGeom prst="rect">
            <a:avLst/>
          </a:prstGeom>
        </p:spPr>
      </p:pic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80D401DD-F19E-1C35-F836-33627BD1C3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4689" y="1463040"/>
            <a:ext cx="3671611" cy="3199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4971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66;p38">
            <a:extLst>
              <a:ext uri="{FF2B5EF4-FFF2-40B4-BE49-F238E27FC236}">
                <a16:creationId xmlns:a16="http://schemas.microsoft.com/office/drawing/2014/main" id="{1758CEBA-962D-65DC-4F9A-C77BEE79B745}"/>
              </a:ext>
            </a:extLst>
          </p:cNvPr>
          <p:cNvSpPr txBox="1">
            <a:spLocks/>
          </p:cNvSpPr>
          <p:nvPr/>
        </p:nvSpPr>
        <p:spPr>
          <a:xfrm>
            <a:off x="1294843" y="507258"/>
            <a:ext cx="1724022" cy="266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●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○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■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●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○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■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●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○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 Mono Medium"/>
              <a:buChar char="■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9pPr>
          </a:lstStyle>
          <a:p>
            <a:pPr marL="139700" indent="0" algn="ctr">
              <a:buFont typeface="Roboto Mono Medium"/>
              <a:buNone/>
            </a:pPr>
            <a:endParaRPr lang="ko-KR" altLang="en-US" dirty="0"/>
          </a:p>
          <a:p>
            <a:pPr algn="ctr"/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CRUD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흐름도</a:t>
            </a: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394D821F-3B05-6097-B98C-778B29C11E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6475" y="1445073"/>
            <a:ext cx="3296025" cy="319116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0645F2F-8329-0B73-F301-D9DD586DBE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2499" y="1443031"/>
            <a:ext cx="3627121" cy="3191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4002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66;p38">
            <a:extLst>
              <a:ext uri="{FF2B5EF4-FFF2-40B4-BE49-F238E27FC236}">
                <a16:creationId xmlns:a16="http://schemas.microsoft.com/office/drawing/2014/main" id="{1758CEBA-962D-65DC-4F9A-C77BEE79B745}"/>
              </a:ext>
            </a:extLst>
          </p:cNvPr>
          <p:cNvSpPr txBox="1">
            <a:spLocks/>
          </p:cNvSpPr>
          <p:nvPr/>
        </p:nvSpPr>
        <p:spPr>
          <a:xfrm>
            <a:off x="1294843" y="507258"/>
            <a:ext cx="1724022" cy="266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●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○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■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●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○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■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●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○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 Mono Medium"/>
              <a:buChar char="■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9pPr>
          </a:lstStyle>
          <a:p>
            <a:pPr marL="139700" indent="0" algn="ctr">
              <a:buFont typeface="Roboto Mono Medium"/>
              <a:buNone/>
            </a:pPr>
            <a:endParaRPr lang="ko-KR" altLang="en-US" dirty="0"/>
          </a:p>
          <a:p>
            <a:pPr algn="ctr"/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CRUD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흐름도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F16F4CA-E497-C71B-8914-C7A87809C7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1740" y="1699260"/>
            <a:ext cx="4531431" cy="2799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6818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66;p38">
            <a:extLst>
              <a:ext uri="{FF2B5EF4-FFF2-40B4-BE49-F238E27FC236}">
                <a16:creationId xmlns:a16="http://schemas.microsoft.com/office/drawing/2014/main" id="{1758CEBA-962D-65DC-4F9A-C77BEE79B745}"/>
              </a:ext>
            </a:extLst>
          </p:cNvPr>
          <p:cNvSpPr txBox="1">
            <a:spLocks/>
          </p:cNvSpPr>
          <p:nvPr/>
        </p:nvSpPr>
        <p:spPr>
          <a:xfrm>
            <a:off x="1294843" y="507258"/>
            <a:ext cx="1575171" cy="266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●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○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■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●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○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■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●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○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 Mono Medium"/>
              <a:buChar char="■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9pPr>
          </a:lstStyle>
          <a:p>
            <a:pPr marL="139700" indent="0" algn="ctr">
              <a:buFont typeface="Roboto Mono Medium"/>
              <a:buNone/>
            </a:pPr>
            <a:endParaRPr lang="ko-KR" altLang="en-US" dirty="0"/>
          </a:p>
          <a:p>
            <a:pPr algn="ctr"/>
            <a:r>
              <a:rPr lang="en-US" altLang="ko-KR" dirty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CRUD </a:t>
            </a:r>
            <a:r>
              <a:rPr lang="ko-KR" altLang="en-US" dirty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흐름</a:t>
            </a:r>
          </a:p>
        </p:txBody>
      </p:sp>
      <p:graphicFrame>
        <p:nvGraphicFramePr>
          <p:cNvPr id="6" name="표 6">
            <a:extLst>
              <a:ext uri="{FF2B5EF4-FFF2-40B4-BE49-F238E27FC236}">
                <a16:creationId xmlns:a16="http://schemas.microsoft.com/office/drawing/2014/main" id="{764794FE-012A-9AD4-6515-803C1CB624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9700765"/>
              </p:ext>
            </p:extLst>
          </p:nvPr>
        </p:nvGraphicFramePr>
        <p:xfrm>
          <a:off x="1895545" y="902971"/>
          <a:ext cx="4905722" cy="3034001"/>
        </p:xfrm>
        <a:graphic>
          <a:graphicData uri="http://schemas.openxmlformats.org/drawingml/2006/table">
            <a:tbl>
              <a:tblPr firstRow="1" bandRow="1">
                <a:tableStyleId>{D5EE4A64-7088-4D76-B21E-538BC1200539}</a:tableStyleId>
              </a:tblPr>
              <a:tblGrid>
                <a:gridCol w="1680059">
                  <a:extLst>
                    <a:ext uri="{9D8B030D-6E8A-4147-A177-3AD203B41FA5}">
                      <a16:colId xmlns:a16="http://schemas.microsoft.com/office/drawing/2014/main" val="2314241743"/>
                    </a:ext>
                  </a:extLst>
                </a:gridCol>
                <a:gridCol w="430846">
                  <a:extLst>
                    <a:ext uri="{9D8B030D-6E8A-4147-A177-3AD203B41FA5}">
                      <a16:colId xmlns:a16="http://schemas.microsoft.com/office/drawing/2014/main" val="552748537"/>
                    </a:ext>
                  </a:extLst>
                </a:gridCol>
                <a:gridCol w="705293">
                  <a:extLst>
                    <a:ext uri="{9D8B030D-6E8A-4147-A177-3AD203B41FA5}">
                      <a16:colId xmlns:a16="http://schemas.microsoft.com/office/drawing/2014/main" val="1536488103"/>
                    </a:ext>
                  </a:extLst>
                </a:gridCol>
                <a:gridCol w="460958">
                  <a:extLst>
                    <a:ext uri="{9D8B030D-6E8A-4147-A177-3AD203B41FA5}">
                      <a16:colId xmlns:a16="http://schemas.microsoft.com/office/drawing/2014/main" val="2713773357"/>
                    </a:ext>
                  </a:extLst>
                </a:gridCol>
                <a:gridCol w="647422">
                  <a:extLst>
                    <a:ext uri="{9D8B030D-6E8A-4147-A177-3AD203B41FA5}">
                      <a16:colId xmlns:a16="http://schemas.microsoft.com/office/drawing/2014/main" val="51502745"/>
                    </a:ext>
                  </a:extLst>
                </a:gridCol>
                <a:gridCol w="453862">
                  <a:extLst>
                    <a:ext uri="{9D8B030D-6E8A-4147-A177-3AD203B41FA5}">
                      <a16:colId xmlns:a16="http://schemas.microsoft.com/office/drawing/2014/main" val="3693878362"/>
                    </a:ext>
                  </a:extLst>
                </a:gridCol>
                <a:gridCol w="527282">
                  <a:extLst>
                    <a:ext uri="{9D8B030D-6E8A-4147-A177-3AD203B41FA5}">
                      <a16:colId xmlns:a16="http://schemas.microsoft.com/office/drawing/2014/main" val="1361271690"/>
                    </a:ext>
                  </a:extLst>
                </a:gridCol>
              </a:tblGrid>
              <a:tr h="270473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야놀자 야체 B" panose="02020603020101020101" pitchFamily="18" charset="-127"/>
                        <a:ea typeface="야놀자 야체 B" panose="02020603020101020101" pitchFamily="18" charset="-127"/>
                      </a:endParaRPr>
                    </a:p>
                  </a:txBody>
                  <a:tcP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야놀자 야체 B" panose="02020603020101020101" pitchFamily="18" charset="-127"/>
                          <a:ea typeface="야놀자 야체 B" panose="02020603020101020101" pitchFamily="18" charset="-127"/>
                        </a:rPr>
                        <a:t>회원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야놀자 야체 B" panose="02020603020101020101" pitchFamily="18" charset="-127"/>
                          <a:ea typeface="야놀자 야체 B" panose="02020603020101020101" pitchFamily="18" charset="-127"/>
                        </a:rPr>
                        <a:t>리뷰</a:t>
                      </a:r>
                      <a:r>
                        <a:rPr lang="en-US" altLang="ko-KR" sz="1200" dirty="0">
                          <a:latin typeface="야놀자 야체 B" panose="02020603020101020101" pitchFamily="18" charset="-127"/>
                          <a:ea typeface="야놀자 야체 B" panose="02020603020101020101" pitchFamily="18" charset="-127"/>
                        </a:rPr>
                        <a:t>, </a:t>
                      </a:r>
                      <a:r>
                        <a:rPr lang="ko-KR" altLang="en-US" sz="1200" dirty="0">
                          <a:latin typeface="야놀자 야체 B" panose="02020603020101020101" pitchFamily="18" charset="-127"/>
                          <a:ea typeface="야놀자 야체 B" panose="02020603020101020101" pitchFamily="18" charset="-127"/>
                        </a:rPr>
                        <a:t>댓글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야놀자 야체 B" panose="02020603020101020101" pitchFamily="18" charset="-127"/>
                          <a:ea typeface="야놀자 야체 B" panose="02020603020101020101" pitchFamily="18" charset="-127"/>
                        </a:rPr>
                        <a:t>도서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야놀자 야체 B" panose="02020603020101020101" pitchFamily="18" charset="-127"/>
                          <a:ea typeface="야놀자 야체 B" panose="02020603020101020101" pitchFamily="18" charset="-127"/>
                        </a:rPr>
                        <a:t>장바구니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야놀자 야체 B" panose="02020603020101020101" pitchFamily="18" charset="-127"/>
                          <a:ea typeface="야놀자 야체 B" panose="02020603020101020101" pitchFamily="18" charset="-127"/>
                        </a:rPr>
                        <a:t>주문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야놀자 야체 B" panose="02020603020101020101" pitchFamily="18" charset="-127"/>
                          <a:ea typeface="야놀자 야체 B" panose="02020603020101020101" pitchFamily="18" charset="-127"/>
                        </a:rPr>
                        <a:t>게시판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274559"/>
                  </a:ext>
                </a:extLst>
              </a:tr>
              <a:tr h="2704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야놀자 야체 B" panose="02020603020101020101" pitchFamily="18" charset="-127"/>
                          <a:ea typeface="야놀자 야체 B" panose="02020603020101020101" pitchFamily="18" charset="-127"/>
                        </a:rPr>
                        <a:t>회원정보 등록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야놀자 야체 B" panose="02020603020101020101" pitchFamily="18" charset="-127"/>
                          <a:ea typeface="야놀자 야체 B" panose="02020603020101020101" pitchFamily="18" charset="-127"/>
                        </a:rPr>
                        <a:t>C</a:t>
                      </a:r>
                      <a:endParaRPr lang="ko-KR" altLang="en-US" sz="1200" dirty="0">
                        <a:latin typeface="야놀자 야체 B" panose="02020603020101020101" pitchFamily="18" charset="-127"/>
                        <a:ea typeface="야놀자 야체 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야놀자 야체 B" panose="02020603020101020101" pitchFamily="18" charset="-127"/>
                        <a:ea typeface="야놀자 야체 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야놀자 야체 B" panose="02020603020101020101" pitchFamily="18" charset="-127"/>
                        <a:ea typeface="야놀자 야체 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야놀자 야체 B" panose="02020603020101020101" pitchFamily="18" charset="-127"/>
                        <a:ea typeface="야놀자 야체 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야놀자 야체 B" panose="02020603020101020101" pitchFamily="18" charset="-127"/>
                        <a:ea typeface="야놀자 야체 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야놀자 야체 B" panose="02020603020101020101" pitchFamily="18" charset="-127"/>
                        <a:ea typeface="야놀자 야체 B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4870044"/>
                  </a:ext>
                </a:extLst>
              </a:tr>
              <a:tr h="2704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야놀자 야체 B" panose="02020603020101020101" pitchFamily="18" charset="-127"/>
                          <a:ea typeface="야놀자 야체 B" panose="02020603020101020101" pitchFamily="18" charset="-127"/>
                        </a:rPr>
                        <a:t>회원정보 조회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야놀자 야체 B" panose="02020603020101020101" pitchFamily="18" charset="-127"/>
                          <a:ea typeface="야놀자 야체 B" panose="02020603020101020101" pitchFamily="18" charset="-127"/>
                        </a:rPr>
                        <a:t>R</a:t>
                      </a:r>
                      <a:endParaRPr lang="ko-KR" altLang="en-US" sz="1200" dirty="0">
                        <a:latin typeface="야놀자 야체 B" panose="02020603020101020101" pitchFamily="18" charset="-127"/>
                        <a:ea typeface="야놀자 야체 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야놀자 야체 B" panose="02020603020101020101" pitchFamily="18" charset="-127"/>
                        <a:ea typeface="야놀자 야체 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야놀자 야체 B" panose="02020603020101020101" pitchFamily="18" charset="-127"/>
                        <a:ea typeface="야놀자 야체 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야놀자 야체 B" panose="02020603020101020101" pitchFamily="18" charset="-127"/>
                        <a:ea typeface="야놀자 야체 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야놀자 야체 B" panose="02020603020101020101" pitchFamily="18" charset="-127"/>
                        <a:ea typeface="야놀자 야체 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야놀자 야체 B" panose="02020603020101020101" pitchFamily="18" charset="-127"/>
                        <a:ea typeface="야놀자 야체 B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8562917"/>
                  </a:ext>
                </a:extLst>
              </a:tr>
              <a:tr h="2704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야놀자 야체 B" panose="02020603020101020101" pitchFamily="18" charset="-127"/>
                          <a:ea typeface="야놀자 야체 B" panose="02020603020101020101" pitchFamily="18" charset="-127"/>
                        </a:rPr>
                        <a:t>회원정보 수정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야놀자 야체 B" panose="02020603020101020101" pitchFamily="18" charset="-127"/>
                          <a:ea typeface="야놀자 야체 B" panose="02020603020101020101" pitchFamily="18" charset="-127"/>
                        </a:rPr>
                        <a:t>U</a:t>
                      </a:r>
                      <a:endParaRPr lang="ko-KR" altLang="en-US" sz="1200" dirty="0">
                        <a:latin typeface="야놀자 야체 B" panose="02020603020101020101" pitchFamily="18" charset="-127"/>
                        <a:ea typeface="야놀자 야체 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야놀자 야체 B" panose="02020603020101020101" pitchFamily="18" charset="-127"/>
                        <a:ea typeface="야놀자 야체 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야놀자 야체 B" panose="02020603020101020101" pitchFamily="18" charset="-127"/>
                        <a:ea typeface="야놀자 야체 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야놀자 야체 B" panose="02020603020101020101" pitchFamily="18" charset="-127"/>
                        <a:ea typeface="야놀자 야체 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야놀자 야체 B" panose="02020603020101020101" pitchFamily="18" charset="-127"/>
                        <a:ea typeface="야놀자 야체 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야놀자 야체 B" panose="02020603020101020101" pitchFamily="18" charset="-127"/>
                        <a:ea typeface="야놀자 야체 B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9087813"/>
                  </a:ext>
                </a:extLst>
              </a:tr>
              <a:tr h="2704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야놀자 야체 B" panose="02020603020101020101" pitchFamily="18" charset="-127"/>
                          <a:ea typeface="야놀자 야체 B" panose="02020603020101020101" pitchFamily="18" charset="-127"/>
                        </a:rPr>
                        <a:t>회원정보 삭제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야놀자 야체 B" panose="02020603020101020101" pitchFamily="18" charset="-127"/>
                          <a:ea typeface="야놀자 야체 B" panose="02020603020101020101" pitchFamily="18" charset="-127"/>
                        </a:rPr>
                        <a:t>D</a:t>
                      </a:r>
                      <a:endParaRPr lang="ko-KR" altLang="en-US" sz="1200" dirty="0">
                        <a:latin typeface="야놀자 야체 B" panose="02020603020101020101" pitchFamily="18" charset="-127"/>
                        <a:ea typeface="야놀자 야체 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야놀자 야체 B" panose="02020603020101020101" pitchFamily="18" charset="-127"/>
                        <a:ea typeface="야놀자 야체 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야놀자 야체 B" panose="02020603020101020101" pitchFamily="18" charset="-127"/>
                        <a:ea typeface="야놀자 야체 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야놀자 야체 B" panose="02020603020101020101" pitchFamily="18" charset="-127"/>
                          <a:ea typeface="야놀자 야체 B" panose="02020603020101020101" pitchFamily="18" charset="-127"/>
                        </a:rPr>
                        <a:t>D</a:t>
                      </a:r>
                      <a:endParaRPr lang="ko-KR" altLang="en-US" sz="1200" dirty="0">
                        <a:latin typeface="야놀자 야체 B" panose="02020603020101020101" pitchFamily="18" charset="-127"/>
                        <a:ea typeface="야놀자 야체 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야놀자 야체 B" panose="02020603020101020101" pitchFamily="18" charset="-127"/>
                        <a:ea typeface="야놀자 야체 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야놀자 야체 B" panose="02020603020101020101" pitchFamily="18" charset="-127"/>
                        <a:ea typeface="야놀자 야체 B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2678675"/>
                  </a:ext>
                </a:extLst>
              </a:tr>
              <a:tr h="2704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야놀자 야체 B" panose="02020603020101020101" pitchFamily="18" charset="-127"/>
                          <a:ea typeface="야놀자 야체 B" panose="02020603020101020101" pitchFamily="18" charset="-127"/>
                        </a:rPr>
                        <a:t>도서 카테고리 및 리스트 조회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야놀자 야체 B" panose="02020603020101020101" pitchFamily="18" charset="-127"/>
                        <a:ea typeface="야놀자 야체 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야놀자 야체 B" panose="02020603020101020101" pitchFamily="18" charset="-127"/>
                        <a:ea typeface="야놀자 야체 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야놀자 야체 B" panose="02020603020101020101" pitchFamily="18" charset="-127"/>
                          <a:ea typeface="야놀자 야체 B" panose="02020603020101020101" pitchFamily="18" charset="-127"/>
                        </a:rPr>
                        <a:t>R</a:t>
                      </a:r>
                      <a:endParaRPr lang="ko-KR" altLang="en-US" sz="1200" dirty="0">
                        <a:latin typeface="야놀자 야체 B" panose="02020603020101020101" pitchFamily="18" charset="-127"/>
                        <a:ea typeface="야놀자 야체 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야놀자 야체 B" panose="02020603020101020101" pitchFamily="18" charset="-127"/>
                        <a:ea typeface="야놀자 야체 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야놀자 야체 B" panose="02020603020101020101" pitchFamily="18" charset="-127"/>
                        <a:ea typeface="야놀자 야체 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야놀자 야체 B" panose="02020603020101020101" pitchFamily="18" charset="-127"/>
                        <a:ea typeface="야놀자 야체 B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3933720"/>
                  </a:ext>
                </a:extLst>
              </a:tr>
              <a:tr h="2704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야놀자 야체 B" panose="02020603020101020101" pitchFamily="18" charset="-127"/>
                          <a:ea typeface="야놀자 야체 B" panose="02020603020101020101" pitchFamily="18" charset="-127"/>
                        </a:rPr>
                        <a:t>장바구니 추가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야놀자 야체 B" panose="02020603020101020101" pitchFamily="18" charset="-127"/>
                          <a:ea typeface="야놀자 야체 B" panose="02020603020101020101" pitchFamily="18" charset="-127"/>
                        </a:rPr>
                        <a:t>R</a:t>
                      </a:r>
                      <a:endParaRPr lang="ko-KR" altLang="en-US" sz="1200" dirty="0">
                        <a:latin typeface="야놀자 야체 B" panose="02020603020101020101" pitchFamily="18" charset="-127"/>
                        <a:ea typeface="야놀자 야체 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야놀자 야체 B" panose="02020603020101020101" pitchFamily="18" charset="-127"/>
                        <a:ea typeface="야놀자 야체 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야놀자 야체 B" panose="02020603020101020101" pitchFamily="18" charset="-127"/>
                          <a:ea typeface="야놀자 야체 B" panose="02020603020101020101" pitchFamily="18" charset="-127"/>
                        </a:rPr>
                        <a:t>R</a:t>
                      </a:r>
                      <a:endParaRPr lang="ko-KR" altLang="en-US" sz="1200" dirty="0">
                        <a:latin typeface="야놀자 야체 B" panose="02020603020101020101" pitchFamily="18" charset="-127"/>
                        <a:ea typeface="야놀자 야체 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야놀자 야체 B" panose="02020603020101020101" pitchFamily="18" charset="-127"/>
                          <a:ea typeface="야놀자 야체 B" panose="02020603020101020101" pitchFamily="18" charset="-127"/>
                        </a:rPr>
                        <a:t>C</a:t>
                      </a:r>
                      <a:endParaRPr lang="ko-KR" altLang="en-US" sz="1200" dirty="0">
                        <a:latin typeface="야놀자 야체 B" panose="02020603020101020101" pitchFamily="18" charset="-127"/>
                        <a:ea typeface="야놀자 야체 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야놀자 야체 B" panose="02020603020101020101" pitchFamily="18" charset="-127"/>
                        <a:ea typeface="야놀자 야체 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야놀자 야체 B" panose="02020603020101020101" pitchFamily="18" charset="-127"/>
                        <a:ea typeface="야놀자 야체 B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8587719"/>
                  </a:ext>
                </a:extLst>
              </a:tr>
              <a:tr h="2704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야놀자 야체 B" panose="02020603020101020101" pitchFamily="18" charset="-127"/>
                          <a:ea typeface="야놀자 야체 B" panose="02020603020101020101" pitchFamily="18" charset="-127"/>
                        </a:rPr>
                        <a:t>장바구니 조회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야놀자 야체 B" panose="02020603020101020101" pitchFamily="18" charset="-127"/>
                          <a:ea typeface="야놀자 야체 B" panose="02020603020101020101" pitchFamily="18" charset="-127"/>
                        </a:rPr>
                        <a:t>R</a:t>
                      </a:r>
                      <a:endParaRPr lang="ko-KR" altLang="en-US" sz="1200" dirty="0">
                        <a:latin typeface="야놀자 야체 B" panose="02020603020101020101" pitchFamily="18" charset="-127"/>
                        <a:ea typeface="야놀자 야체 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야놀자 야체 B" panose="02020603020101020101" pitchFamily="18" charset="-127"/>
                        <a:ea typeface="야놀자 야체 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야놀자 야체 B" panose="02020603020101020101" pitchFamily="18" charset="-127"/>
                        <a:ea typeface="야놀자 야체 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야놀자 야체 B" panose="02020603020101020101" pitchFamily="18" charset="-127"/>
                          <a:ea typeface="야놀자 야체 B" panose="02020603020101020101" pitchFamily="18" charset="-127"/>
                        </a:rPr>
                        <a:t>R</a:t>
                      </a:r>
                      <a:endParaRPr lang="ko-KR" altLang="en-US" sz="1200" dirty="0">
                        <a:latin typeface="야놀자 야체 B" panose="02020603020101020101" pitchFamily="18" charset="-127"/>
                        <a:ea typeface="야놀자 야체 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야놀자 야체 B" panose="02020603020101020101" pitchFamily="18" charset="-127"/>
                        <a:ea typeface="야놀자 야체 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야놀자 야체 B" panose="02020603020101020101" pitchFamily="18" charset="-127"/>
                        <a:ea typeface="야놀자 야체 B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2153818"/>
                  </a:ext>
                </a:extLst>
              </a:tr>
              <a:tr h="2704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야놀자 야체 B" panose="02020603020101020101" pitchFamily="18" charset="-127"/>
                          <a:ea typeface="야놀자 야체 B" panose="02020603020101020101" pitchFamily="18" charset="-127"/>
                        </a:rPr>
                        <a:t>장바구니 수량 수정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야놀자 야체 B" panose="02020603020101020101" pitchFamily="18" charset="-127"/>
                        <a:ea typeface="야놀자 야체 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야놀자 야체 B" panose="02020603020101020101" pitchFamily="18" charset="-127"/>
                        <a:ea typeface="야놀자 야체 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야놀자 야체 B" panose="02020603020101020101" pitchFamily="18" charset="-127"/>
                        <a:ea typeface="야놀자 야체 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야놀자 야체 B" panose="02020603020101020101" pitchFamily="18" charset="-127"/>
                          <a:ea typeface="야놀자 야체 B" panose="02020603020101020101" pitchFamily="18" charset="-127"/>
                        </a:rPr>
                        <a:t>U</a:t>
                      </a:r>
                      <a:endParaRPr lang="ko-KR" altLang="en-US" sz="1200" dirty="0">
                        <a:latin typeface="야놀자 야체 B" panose="02020603020101020101" pitchFamily="18" charset="-127"/>
                        <a:ea typeface="야놀자 야체 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야놀자 야체 B" panose="02020603020101020101" pitchFamily="18" charset="-127"/>
                        <a:ea typeface="야놀자 야체 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야놀자 야체 B" panose="02020603020101020101" pitchFamily="18" charset="-127"/>
                        <a:ea typeface="야놀자 야체 B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7716477"/>
                  </a:ext>
                </a:extLst>
              </a:tr>
              <a:tr h="29080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야놀자 야체 B" panose="02020603020101020101" pitchFamily="18" charset="-127"/>
                          <a:ea typeface="야놀자 야체 B" panose="02020603020101020101" pitchFamily="18" charset="-127"/>
                        </a:rPr>
                        <a:t>장바구니 삭제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야놀자 야체 B" panose="02020603020101020101" pitchFamily="18" charset="-127"/>
                        <a:ea typeface="야놀자 야체 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야놀자 야체 B" panose="02020603020101020101" pitchFamily="18" charset="-127"/>
                        <a:ea typeface="야놀자 야체 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야놀자 야체 B" panose="02020603020101020101" pitchFamily="18" charset="-127"/>
                        <a:ea typeface="야놀자 야체 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야놀자 야체 B" panose="02020603020101020101" pitchFamily="18" charset="-127"/>
                          <a:ea typeface="야놀자 야체 B" panose="02020603020101020101" pitchFamily="18" charset="-127"/>
                        </a:rPr>
                        <a:t>D</a:t>
                      </a:r>
                      <a:endParaRPr lang="ko-KR" altLang="en-US" sz="1200" dirty="0">
                        <a:latin typeface="야놀자 야체 B" panose="02020603020101020101" pitchFamily="18" charset="-127"/>
                        <a:ea typeface="야놀자 야체 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야놀자 야체 B" panose="02020603020101020101" pitchFamily="18" charset="-127"/>
                        <a:ea typeface="야놀자 야체 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야놀자 야체 B" panose="02020603020101020101" pitchFamily="18" charset="-127"/>
                        <a:ea typeface="야놀자 야체 B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8624589"/>
                  </a:ext>
                </a:extLst>
              </a:tr>
              <a:tr h="2596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야놀자 야체 B" panose="02020603020101020101" pitchFamily="18" charset="-127"/>
                          <a:ea typeface="야놀자 야체 B" panose="02020603020101020101" pitchFamily="18" charset="-127"/>
                        </a:rPr>
                        <a:t>도서 검색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야놀자 야체 B" panose="02020603020101020101" pitchFamily="18" charset="-127"/>
                        <a:ea typeface="야놀자 야체 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야놀자 야체 B" panose="02020603020101020101" pitchFamily="18" charset="-127"/>
                        <a:ea typeface="야놀자 야체 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야놀자 야체 B" panose="02020603020101020101" pitchFamily="18" charset="-127"/>
                          <a:ea typeface="야놀자 야체 B" panose="02020603020101020101" pitchFamily="18" charset="-127"/>
                        </a:rPr>
                        <a:t>R</a:t>
                      </a:r>
                      <a:endParaRPr lang="ko-KR" altLang="en-US" sz="1200" dirty="0">
                        <a:latin typeface="야놀자 야체 B" panose="02020603020101020101" pitchFamily="18" charset="-127"/>
                        <a:ea typeface="야놀자 야체 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야놀자 야체 B" panose="02020603020101020101" pitchFamily="18" charset="-127"/>
                        <a:ea typeface="야놀자 야체 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야놀자 야체 B" panose="02020603020101020101" pitchFamily="18" charset="-127"/>
                        <a:ea typeface="야놀자 야체 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야놀자 야체 B" panose="02020603020101020101" pitchFamily="18" charset="-127"/>
                        <a:ea typeface="야놀자 야체 B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19593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79799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66;p38">
            <a:extLst>
              <a:ext uri="{FF2B5EF4-FFF2-40B4-BE49-F238E27FC236}">
                <a16:creationId xmlns:a16="http://schemas.microsoft.com/office/drawing/2014/main" id="{1758CEBA-962D-65DC-4F9A-C77BEE79B745}"/>
              </a:ext>
            </a:extLst>
          </p:cNvPr>
          <p:cNvSpPr txBox="1">
            <a:spLocks/>
          </p:cNvSpPr>
          <p:nvPr/>
        </p:nvSpPr>
        <p:spPr>
          <a:xfrm>
            <a:off x="1294843" y="507258"/>
            <a:ext cx="1575171" cy="266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●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○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■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●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○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■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●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○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 Mono Medium"/>
              <a:buChar char="■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9pPr>
          </a:lstStyle>
          <a:p>
            <a:pPr marL="139700" indent="0" algn="ctr">
              <a:buFont typeface="Roboto Mono Medium"/>
              <a:buNone/>
            </a:pPr>
            <a:endParaRPr lang="ko-KR" altLang="en-US" dirty="0"/>
          </a:p>
          <a:p>
            <a:pPr algn="ctr"/>
            <a:r>
              <a:rPr lang="en-US" altLang="ko-KR" dirty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CRUD </a:t>
            </a:r>
            <a:r>
              <a:rPr lang="ko-KR" altLang="en-US" dirty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흐름</a:t>
            </a:r>
          </a:p>
        </p:txBody>
      </p:sp>
      <p:graphicFrame>
        <p:nvGraphicFramePr>
          <p:cNvPr id="2" name="표 6">
            <a:extLst>
              <a:ext uri="{FF2B5EF4-FFF2-40B4-BE49-F238E27FC236}">
                <a16:creationId xmlns:a16="http://schemas.microsoft.com/office/drawing/2014/main" id="{40908E9E-A570-DC16-2839-FEA165ACE9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2883170"/>
              </p:ext>
            </p:extLst>
          </p:nvPr>
        </p:nvGraphicFramePr>
        <p:xfrm>
          <a:off x="1882195" y="961120"/>
          <a:ext cx="4905722" cy="3804437"/>
        </p:xfrm>
        <a:graphic>
          <a:graphicData uri="http://schemas.openxmlformats.org/drawingml/2006/table">
            <a:tbl>
              <a:tblPr firstRow="1" bandRow="1">
                <a:tableStyleId>{D5EE4A64-7088-4D76-B21E-538BC1200539}</a:tableStyleId>
              </a:tblPr>
              <a:tblGrid>
                <a:gridCol w="1680059">
                  <a:extLst>
                    <a:ext uri="{9D8B030D-6E8A-4147-A177-3AD203B41FA5}">
                      <a16:colId xmlns:a16="http://schemas.microsoft.com/office/drawing/2014/main" val="2314241743"/>
                    </a:ext>
                  </a:extLst>
                </a:gridCol>
                <a:gridCol w="430846">
                  <a:extLst>
                    <a:ext uri="{9D8B030D-6E8A-4147-A177-3AD203B41FA5}">
                      <a16:colId xmlns:a16="http://schemas.microsoft.com/office/drawing/2014/main" val="552748537"/>
                    </a:ext>
                  </a:extLst>
                </a:gridCol>
                <a:gridCol w="705293">
                  <a:extLst>
                    <a:ext uri="{9D8B030D-6E8A-4147-A177-3AD203B41FA5}">
                      <a16:colId xmlns:a16="http://schemas.microsoft.com/office/drawing/2014/main" val="1536488103"/>
                    </a:ext>
                  </a:extLst>
                </a:gridCol>
                <a:gridCol w="460958">
                  <a:extLst>
                    <a:ext uri="{9D8B030D-6E8A-4147-A177-3AD203B41FA5}">
                      <a16:colId xmlns:a16="http://schemas.microsoft.com/office/drawing/2014/main" val="2713773357"/>
                    </a:ext>
                  </a:extLst>
                </a:gridCol>
                <a:gridCol w="647422">
                  <a:extLst>
                    <a:ext uri="{9D8B030D-6E8A-4147-A177-3AD203B41FA5}">
                      <a16:colId xmlns:a16="http://schemas.microsoft.com/office/drawing/2014/main" val="51502745"/>
                    </a:ext>
                  </a:extLst>
                </a:gridCol>
                <a:gridCol w="453862">
                  <a:extLst>
                    <a:ext uri="{9D8B030D-6E8A-4147-A177-3AD203B41FA5}">
                      <a16:colId xmlns:a16="http://schemas.microsoft.com/office/drawing/2014/main" val="3693878362"/>
                    </a:ext>
                  </a:extLst>
                </a:gridCol>
                <a:gridCol w="527282">
                  <a:extLst>
                    <a:ext uri="{9D8B030D-6E8A-4147-A177-3AD203B41FA5}">
                      <a16:colId xmlns:a16="http://schemas.microsoft.com/office/drawing/2014/main" val="1361271690"/>
                    </a:ext>
                  </a:extLst>
                </a:gridCol>
              </a:tblGrid>
              <a:tr h="292649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야놀자 야체 B" panose="02020603020101020101" pitchFamily="18" charset="-127"/>
                        <a:ea typeface="야놀자 야체 B" panose="02020603020101020101" pitchFamily="18" charset="-127"/>
                      </a:endParaRPr>
                    </a:p>
                  </a:txBody>
                  <a:tcP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야놀자 야체 B" panose="02020603020101020101" pitchFamily="18" charset="-127"/>
                          <a:ea typeface="야놀자 야체 B" panose="02020603020101020101" pitchFamily="18" charset="-127"/>
                        </a:rPr>
                        <a:t>회원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야놀자 야체 B" panose="02020603020101020101" pitchFamily="18" charset="-127"/>
                          <a:ea typeface="야놀자 야체 B" panose="02020603020101020101" pitchFamily="18" charset="-127"/>
                        </a:rPr>
                        <a:t>리뷰</a:t>
                      </a:r>
                      <a:r>
                        <a:rPr lang="en-US" altLang="ko-KR" sz="1200" dirty="0">
                          <a:latin typeface="야놀자 야체 B" panose="02020603020101020101" pitchFamily="18" charset="-127"/>
                          <a:ea typeface="야놀자 야체 B" panose="02020603020101020101" pitchFamily="18" charset="-127"/>
                        </a:rPr>
                        <a:t>, </a:t>
                      </a:r>
                      <a:r>
                        <a:rPr lang="ko-KR" altLang="en-US" sz="1200" dirty="0">
                          <a:latin typeface="야놀자 야체 B" panose="02020603020101020101" pitchFamily="18" charset="-127"/>
                          <a:ea typeface="야놀자 야체 B" panose="02020603020101020101" pitchFamily="18" charset="-127"/>
                        </a:rPr>
                        <a:t>댓글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야놀자 야체 B" panose="02020603020101020101" pitchFamily="18" charset="-127"/>
                          <a:ea typeface="야놀자 야체 B" panose="02020603020101020101" pitchFamily="18" charset="-127"/>
                        </a:rPr>
                        <a:t>도서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야놀자 야체 B" panose="02020603020101020101" pitchFamily="18" charset="-127"/>
                          <a:ea typeface="야놀자 야체 B" panose="02020603020101020101" pitchFamily="18" charset="-127"/>
                        </a:rPr>
                        <a:t>장바구니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야놀자 야체 B" panose="02020603020101020101" pitchFamily="18" charset="-127"/>
                          <a:ea typeface="야놀자 야체 B" panose="02020603020101020101" pitchFamily="18" charset="-127"/>
                        </a:rPr>
                        <a:t>주문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야놀자 야체 B" panose="02020603020101020101" pitchFamily="18" charset="-127"/>
                          <a:ea typeface="야놀자 야체 B" panose="02020603020101020101" pitchFamily="18" charset="-127"/>
                        </a:rPr>
                        <a:t>게시판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274559"/>
                  </a:ext>
                </a:extLst>
              </a:tr>
              <a:tr h="29264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야놀자 야체 B" panose="02020603020101020101" pitchFamily="18" charset="-127"/>
                          <a:ea typeface="야놀자 야체 B" panose="02020603020101020101" pitchFamily="18" charset="-127"/>
                        </a:rPr>
                        <a:t>리뷰</a:t>
                      </a:r>
                      <a:r>
                        <a:rPr lang="en-US" altLang="ko-KR" sz="1200" dirty="0">
                          <a:latin typeface="야놀자 야체 B" panose="02020603020101020101" pitchFamily="18" charset="-127"/>
                          <a:ea typeface="야놀자 야체 B" panose="02020603020101020101" pitchFamily="18" charset="-127"/>
                        </a:rPr>
                        <a:t>,</a:t>
                      </a:r>
                      <a:r>
                        <a:rPr lang="ko-KR" altLang="en-US" sz="1200" dirty="0">
                          <a:latin typeface="야놀자 야체 B" panose="02020603020101020101" pitchFamily="18" charset="-127"/>
                          <a:ea typeface="야놀자 야체 B" panose="02020603020101020101" pitchFamily="18" charset="-127"/>
                        </a:rPr>
                        <a:t>댓글 등록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야놀자 야체 B" panose="02020603020101020101" pitchFamily="18" charset="-127"/>
                          <a:ea typeface="야놀자 야체 B" panose="02020603020101020101" pitchFamily="18" charset="-127"/>
                        </a:rPr>
                        <a:t>R</a:t>
                      </a:r>
                      <a:endParaRPr lang="ko-KR" altLang="en-US" sz="1200" dirty="0">
                        <a:latin typeface="야놀자 야체 B" panose="02020603020101020101" pitchFamily="18" charset="-127"/>
                        <a:ea typeface="야놀자 야체 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야놀자 야체 B" panose="02020603020101020101" pitchFamily="18" charset="-127"/>
                          <a:ea typeface="야놀자 야체 B" panose="02020603020101020101" pitchFamily="18" charset="-127"/>
                        </a:rPr>
                        <a:t>C</a:t>
                      </a:r>
                      <a:endParaRPr lang="ko-KR" altLang="en-US" sz="1200" dirty="0">
                        <a:latin typeface="야놀자 야체 B" panose="02020603020101020101" pitchFamily="18" charset="-127"/>
                        <a:ea typeface="야놀자 야체 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야놀자 야체 B" panose="02020603020101020101" pitchFamily="18" charset="-127"/>
                        <a:ea typeface="야놀자 야체 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야놀자 야체 B" panose="02020603020101020101" pitchFamily="18" charset="-127"/>
                        <a:ea typeface="야놀자 야체 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야놀자 야체 B" panose="02020603020101020101" pitchFamily="18" charset="-127"/>
                        <a:ea typeface="야놀자 야체 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야놀자 야체 B" panose="02020603020101020101" pitchFamily="18" charset="-127"/>
                        <a:ea typeface="야놀자 야체 B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4870044"/>
                  </a:ext>
                </a:extLst>
              </a:tr>
              <a:tr h="29264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야놀자 야체 B" panose="02020603020101020101" pitchFamily="18" charset="-127"/>
                          <a:ea typeface="야놀자 야체 B" panose="02020603020101020101" pitchFamily="18" charset="-127"/>
                        </a:rPr>
                        <a:t>리뷰</a:t>
                      </a:r>
                      <a:r>
                        <a:rPr lang="en-US" altLang="ko-KR" sz="1200" dirty="0">
                          <a:latin typeface="야놀자 야체 B" panose="02020603020101020101" pitchFamily="18" charset="-127"/>
                          <a:ea typeface="야놀자 야체 B" panose="02020603020101020101" pitchFamily="18" charset="-127"/>
                        </a:rPr>
                        <a:t>,</a:t>
                      </a:r>
                      <a:r>
                        <a:rPr lang="ko-KR" altLang="en-US" sz="1200" dirty="0">
                          <a:latin typeface="야놀자 야체 B" panose="02020603020101020101" pitchFamily="18" charset="-127"/>
                          <a:ea typeface="야놀자 야체 B" panose="02020603020101020101" pitchFamily="18" charset="-127"/>
                        </a:rPr>
                        <a:t>댓글 조회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야놀자 야체 B" panose="02020603020101020101" pitchFamily="18" charset="-127"/>
                        <a:ea typeface="야놀자 야체 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야놀자 야체 B" panose="02020603020101020101" pitchFamily="18" charset="-127"/>
                          <a:ea typeface="야놀자 야체 B" panose="02020603020101020101" pitchFamily="18" charset="-127"/>
                        </a:rPr>
                        <a:t>R</a:t>
                      </a:r>
                      <a:endParaRPr lang="ko-KR" altLang="en-US" sz="1200" dirty="0">
                        <a:latin typeface="야놀자 야체 B" panose="02020603020101020101" pitchFamily="18" charset="-127"/>
                        <a:ea typeface="야놀자 야체 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야놀자 야체 B" panose="02020603020101020101" pitchFamily="18" charset="-127"/>
                        <a:ea typeface="야놀자 야체 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야놀자 야체 B" panose="02020603020101020101" pitchFamily="18" charset="-127"/>
                        <a:ea typeface="야놀자 야체 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야놀자 야체 B" panose="02020603020101020101" pitchFamily="18" charset="-127"/>
                        <a:ea typeface="야놀자 야체 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야놀자 야체 B" panose="02020603020101020101" pitchFamily="18" charset="-127"/>
                        <a:ea typeface="야놀자 야체 B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8562917"/>
                  </a:ext>
                </a:extLst>
              </a:tr>
              <a:tr h="29264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야놀자 야체 B" panose="02020603020101020101" pitchFamily="18" charset="-127"/>
                          <a:ea typeface="야놀자 야체 B" panose="02020603020101020101" pitchFamily="18" charset="-127"/>
                        </a:rPr>
                        <a:t>리뷰</a:t>
                      </a:r>
                      <a:r>
                        <a:rPr lang="en-US" altLang="ko-KR" sz="1200" dirty="0">
                          <a:latin typeface="야놀자 야체 B" panose="02020603020101020101" pitchFamily="18" charset="-127"/>
                          <a:ea typeface="야놀자 야체 B" panose="02020603020101020101" pitchFamily="18" charset="-127"/>
                        </a:rPr>
                        <a:t>,</a:t>
                      </a:r>
                      <a:r>
                        <a:rPr lang="ko-KR" altLang="en-US" sz="1200" dirty="0">
                          <a:latin typeface="야놀자 야체 B" panose="02020603020101020101" pitchFamily="18" charset="-127"/>
                          <a:ea typeface="야놀자 야체 B" panose="02020603020101020101" pitchFamily="18" charset="-127"/>
                        </a:rPr>
                        <a:t>댓글 수정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야놀자 야체 B" panose="02020603020101020101" pitchFamily="18" charset="-127"/>
                        <a:ea typeface="야놀자 야체 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야놀자 야체 B" panose="02020603020101020101" pitchFamily="18" charset="-127"/>
                          <a:ea typeface="야놀자 야체 B" panose="02020603020101020101" pitchFamily="18" charset="-127"/>
                        </a:rPr>
                        <a:t>U</a:t>
                      </a:r>
                      <a:endParaRPr lang="ko-KR" altLang="en-US" sz="1200" dirty="0">
                        <a:latin typeface="야놀자 야체 B" panose="02020603020101020101" pitchFamily="18" charset="-127"/>
                        <a:ea typeface="야놀자 야체 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야놀자 야체 B" panose="02020603020101020101" pitchFamily="18" charset="-127"/>
                        <a:ea typeface="야놀자 야체 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야놀자 야체 B" panose="02020603020101020101" pitchFamily="18" charset="-127"/>
                        <a:ea typeface="야놀자 야체 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야놀자 야체 B" panose="02020603020101020101" pitchFamily="18" charset="-127"/>
                        <a:ea typeface="야놀자 야체 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야놀자 야체 B" panose="02020603020101020101" pitchFamily="18" charset="-127"/>
                        <a:ea typeface="야놀자 야체 B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9087813"/>
                  </a:ext>
                </a:extLst>
              </a:tr>
              <a:tr h="29264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야놀자 야체 B" panose="02020603020101020101" pitchFamily="18" charset="-127"/>
                          <a:ea typeface="야놀자 야체 B" panose="02020603020101020101" pitchFamily="18" charset="-127"/>
                        </a:rPr>
                        <a:t>리뷰</a:t>
                      </a:r>
                      <a:r>
                        <a:rPr lang="en-US" altLang="ko-KR" sz="1200" dirty="0">
                          <a:latin typeface="야놀자 야체 B" panose="02020603020101020101" pitchFamily="18" charset="-127"/>
                          <a:ea typeface="야놀자 야체 B" panose="02020603020101020101" pitchFamily="18" charset="-127"/>
                        </a:rPr>
                        <a:t>,</a:t>
                      </a:r>
                      <a:r>
                        <a:rPr lang="ko-KR" altLang="en-US" sz="1200" dirty="0">
                          <a:latin typeface="야놀자 야체 B" panose="02020603020101020101" pitchFamily="18" charset="-127"/>
                          <a:ea typeface="야놀자 야체 B" panose="02020603020101020101" pitchFamily="18" charset="-127"/>
                        </a:rPr>
                        <a:t>댓글 삭제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야놀자 야체 B" panose="02020603020101020101" pitchFamily="18" charset="-127"/>
                        <a:ea typeface="야놀자 야체 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야놀자 야체 B" panose="02020603020101020101" pitchFamily="18" charset="-127"/>
                          <a:ea typeface="야놀자 야체 B" panose="02020603020101020101" pitchFamily="18" charset="-127"/>
                        </a:rPr>
                        <a:t>D</a:t>
                      </a:r>
                      <a:endParaRPr lang="ko-KR" altLang="en-US" sz="1200" dirty="0">
                        <a:latin typeface="야놀자 야체 B" panose="02020603020101020101" pitchFamily="18" charset="-127"/>
                        <a:ea typeface="야놀자 야체 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야놀자 야체 B" panose="02020603020101020101" pitchFamily="18" charset="-127"/>
                        <a:ea typeface="야놀자 야체 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야놀자 야체 B" panose="02020603020101020101" pitchFamily="18" charset="-127"/>
                        <a:ea typeface="야놀자 야체 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야놀자 야체 B" panose="02020603020101020101" pitchFamily="18" charset="-127"/>
                        <a:ea typeface="야놀자 야체 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야놀자 야체 B" panose="02020603020101020101" pitchFamily="18" charset="-127"/>
                        <a:ea typeface="야놀자 야체 B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2678675"/>
                  </a:ext>
                </a:extLst>
              </a:tr>
              <a:tr h="29264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야놀자 야체 B" panose="02020603020101020101" pitchFamily="18" charset="-127"/>
                          <a:ea typeface="야놀자 야체 B" panose="02020603020101020101" pitchFamily="18" charset="-127"/>
                        </a:rPr>
                        <a:t>게시글 추가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야놀자 야체 B" panose="02020603020101020101" pitchFamily="18" charset="-127"/>
                          <a:ea typeface="야놀자 야체 B" panose="02020603020101020101" pitchFamily="18" charset="-127"/>
                        </a:rPr>
                        <a:t>R</a:t>
                      </a:r>
                      <a:endParaRPr lang="ko-KR" altLang="en-US" sz="1200" dirty="0">
                        <a:latin typeface="야놀자 야체 B" panose="02020603020101020101" pitchFamily="18" charset="-127"/>
                        <a:ea typeface="야놀자 야체 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야놀자 야체 B" panose="02020603020101020101" pitchFamily="18" charset="-127"/>
                        <a:ea typeface="야놀자 야체 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야놀자 야체 B" panose="02020603020101020101" pitchFamily="18" charset="-127"/>
                        <a:ea typeface="야놀자 야체 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야놀자 야체 B" panose="02020603020101020101" pitchFamily="18" charset="-127"/>
                        <a:ea typeface="야놀자 야체 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야놀자 야체 B" panose="02020603020101020101" pitchFamily="18" charset="-127"/>
                        <a:ea typeface="야놀자 야체 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야놀자 야체 B" panose="02020603020101020101" pitchFamily="18" charset="-127"/>
                          <a:ea typeface="야놀자 야체 B" panose="02020603020101020101" pitchFamily="18" charset="-127"/>
                        </a:rPr>
                        <a:t>C</a:t>
                      </a:r>
                      <a:endParaRPr lang="ko-KR" altLang="en-US" sz="1200" dirty="0">
                        <a:latin typeface="야놀자 야체 B" panose="02020603020101020101" pitchFamily="18" charset="-127"/>
                        <a:ea typeface="야놀자 야체 B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3933720"/>
                  </a:ext>
                </a:extLst>
              </a:tr>
              <a:tr h="29264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야놀자 야체 B" panose="02020603020101020101" pitchFamily="18" charset="-127"/>
                          <a:ea typeface="야놀자 야체 B" panose="02020603020101020101" pitchFamily="18" charset="-127"/>
                        </a:rPr>
                        <a:t>게시글 조회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야놀자 야체 B" panose="02020603020101020101" pitchFamily="18" charset="-127"/>
                        <a:ea typeface="야놀자 야체 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야놀자 야체 B" panose="02020603020101020101" pitchFamily="18" charset="-127"/>
                        <a:ea typeface="야놀자 야체 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야놀자 야체 B" panose="02020603020101020101" pitchFamily="18" charset="-127"/>
                        <a:ea typeface="야놀자 야체 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야놀자 야체 B" panose="02020603020101020101" pitchFamily="18" charset="-127"/>
                        <a:ea typeface="야놀자 야체 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야놀자 야체 B" panose="02020603020101020101" pitchFamily="18" charset="-127"/>
                        <a:ea typeface="야놀자 야체 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야놀자 야체 B" panose="02020603020101020101" pitchFamily="18" charset="-127"/>
                          <a:ea typeface="야놀자 야체 B" panose="02020603020101020101" pitchFamily="18" charset="-127"/>
                        </a:rPr>
                        <a:t>R</a:t>
                      </a:r>
                      <a:endParaRPr lang="ko-KR" altLang="en-US" sz="1200" dirty="0">
                        <a:latin typeface="야놀자 야체 B" panose="02020603020101020101" pitchFamily="18" charset="-127"/>
                        <a:ea typeface="야놀자 야체 B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8587719"/>
                  </a:ext>
                </a:extLst>
              </a:tr>
              <a:tr h="29264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야놀자 야체 B" panose="02020603020101020101" pitchFamily="18" charset="-127"/>
                          <a:ea typeface="야놀자 야체 B" panose="02020603020101020101" pitchFamily="18" charset="-127"/>
                        </a:rPr>
                        <a:t>게시글 수정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야놀자 야체 B" panose="02020603020101020101" pitchFamily="18" charset="-127"/>
                        <a:ea typeface="야놀자 야체 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야놀자 야체 B" panose="02020603020101020101" pitchFamily="18" charset="-127"/>
                        <a:ea typeface="야놀자 야체 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야놀자 야체 B" panose="02020603020101020101" pitchFamily="18" charset="-127"/>
                        <a:ea typeface="야놀자 야체 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야놀자 야체 B" panose="02020603020101020101" pitchFamily="18" charset="-127"/>
                        <a:ea typeface="야놀자 야체 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야놀자 야체 B" panose="02020603020101020101" pitchFamily="18" charset="-127"/>
                        <a:ea typeface="야놀자 야체 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야놀자 야체 B" panose="02020603020101020101" pitchFamily="18" charset="-127"/>
                          <a:ea typeface="야놀자 야체 B" panose="02020603020101020101" pitchFamily="18" charset="-127"/>
                        </a:rPr>
                        <a:t>U</a:t>
                      </a:r>
                      <a:endParaRPr lang="ko-KR" altLang="en-US" sz="1200" dirty="0">
                        <a:latin typeface="야놀자 야체 B" panose="02020603020101020101" pitchFamily="18" charset="-127"/>
                        <a:ea typeface="야놀자 야체 B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2153818"/>
                  </a:ext>
                </a:extLst>
              </a:tr>
              <a:tr h="29264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야놀자 야체 B" panose="02020603020101020101" pitchFamily="18" charset="-127"/>
                          <a:ea typeface="야놀자 야체 B" panose="02020603020101020101" pitchFamily="18" charset="-127"/>
                        </a:rPr>
                        <a:t>게시글 삭제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야놀자 야체 B" panose="02020603020101020101" pitchFamily="18" charset="-127"/>
                        <a:ea typeface="야놀자 야체 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야놀자 야체 B" panose="02020603020101020101" pitchFamily="18" charset="-127"/>
                          <a:ea typeface="야놀자 야체 B" panose="02020603020101020101" pitchFamily="18" charset="-127"/>
                        </a:rPr>
                        <a:t>D</a:t>
                      </a:r>
                      <a:endParaRPr lang="ko-KR" altLang="en-US" sz="1200" dirty="0">
                        <a:latin typeface="야놀자 야체 B" panose="02020603020101020101" pitchFamily="18" charset="-127"/>
                        <a:ea typeface="야놀자 야체 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야놀자 야체 B" panose="02020603020101020101" pitchFamily="18" charset="-127"/>
                        <a:ea typeface="야놀자 야체 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야놀자 야체 B" panose="02020603020101020101" pitchFamily="18" charset="-127"/>
                        <a:ea typeface="야놀자 야체 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야놀자 야체 B" panose="02020603020101020101" pitchFamily="18" charset="-127"/>
                        <a:ea typeface="야놀자 야체 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야놀자 야체 B" panose="02020603020101020101" pitchFamily="18" charset="-127"/>
                          <a:ea typeface="야놀자 야체 B" panose="02020603020101020101" pitchFamily="18" charset="-127"/>
                        </a:rPr>
                        <a:t>D</a:t>
                      </a:r>
                      <a:endParaRPr lang="ko-KR" altLang="en-US" sz="1200" dirty="0">
                        <a:latin typeface="야놀자 야체 B" panose="02020603020101020101" pitchFamily="18" charset="-127"/>
                        <a:ea typeface="야놀자 야체 B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7716477"/>
                  </a:ext>
                </a:extLst>
              </a:tr>
              <a:tr h="29264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야놀자 야체 B" panose="02020603020101020101" pitchFamily="18" charset="-127"/>
                          <a:ea typeface="야놀자 야체 B" panose="02020603020101020101" pitchFamily="18" charset="-127"/>
                        </a:rPr>
                        <a:t>주문 아이템 등록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야놀자 야체 B" panose="02020603020101020101" pitchFamily="18" charset="-127"/>
                          <a:ea typeface="야놀자 야체 B" panose="02020603020101020101" pitchFamily="18" charset="-127"/>
                        </a:rPr>
                        <a:t>R</a:t>
                      </a:r>
                      <a:endParaRPr lang="ko-KR" altLang="en-US" sz="1200" dirty="0">
                        <a:latin typeface="야놀자 야체 B" panose="02020603020101020101" pitchFamily="18" charset="-127"/>
                        <a:ea typeface="야놀자 야체 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야놀자 야체 B" panose="02020603020101020101" pitchFamily="18" charset="-127"/>
                        <a:ea typeface="야놀자 야체 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야놀자 야체 B" panose="02020603020101020101" pitchFamily="18" charset="-127"/>
                        <a:ea typeface="야놀자 야체 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야놀자 야체 B" panose="02020603020101020101" pitchFamily="18" charset="-127"/>
                          <a:ea typeface="야놀자 야체 B" panose="02020603020101020101" pitchFamily="18" charset="-127"/>
                        </a:rPr>
                        <a:t>R</a:t>
                      </a:r>
                      <a:endParaRPr lang="ko-KR" altLang="en-US" sz="1200" dirty="0">
                        <a:latin typeface="야놀자 야체 B" panose="02020603020101020101" pitchFamily="18" charset="-127"/>
                        <a:ea typeface="야놀자 야체 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야놀자 야체 B" panose="02020603020101020101" pitchFamily="18" charset="-127"/>
                          <a:ea typeface="야놀자 야체 B" panose="02020603020101020101" pitchFamily="18" charset="-127"/>
                        </a:rPr>
                        <a:t>C</a:t>
                      </a:r>
                      <a:endParaRPr lang="ko-KR" altLang="en-US" sz="1200" dirty="0">
                        <a:latin typeface="야놀자 야체 B" panose="02020603020101020101" pitchFamily="18" charset="-127"/>
                        <a:ea typeface="야놀자 야체 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야놀자 야체 B" panose="02020603020101020101" pitchFamily="18" charset="-127"/>
                        <a:ea typeface="야놀자 야체 B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8624589"/>
                  </a:ext>
                </a:extLst>
              </a:tr>
              <a:tr h="29264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야놀자 야체 B" panose="02020603020101020101" pitchFamily="18" charset="-127"/>
                          <a:ea typeface="야놀자 야체 B" panose="02020603020101020101" pitchFamily="18" charset="-127"/>
                        </a:rPr>
                        <a:t>주문 정보 조회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야놀자 야체 B" panose="02020603020101020101" pitchFamily="18" charset="-127"/>
                        <a:ea typeface="야놀자 야체 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야놀자 야체 B" panose="02020603020101020101" pitchFamily="18" charset="-127"/>
                        <a:ea typeface="야놀자 야체 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야놀자 야체 B" panose="02020603020101020101" pitchFamily="18" charset="-127"/>
                        <a:ea typeface="야놀자 야체 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야놀자 야체 B" panose="02020603020101020101" pitchFamily="18" charset="-127"/>
                        <a:ea typeface="야놀자 야체 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야놀자 야체 B" panose="02020603020101020101" pitchFamily="18" charset="-127"/>
                          <a:ea typeface="야놀자 야체 B" panose="02020603020101020101" pitchFamily="18" charset="-127"/>
                        </a:rPr>
                        <a:t>R</a:t>
                      </a:r>
                      <a:endParaRPr lang="ko-KR" altLang="en-US" sz="1200" dirty="0">
                        <a:latin typeface="야놀자 야체 B" panose="02020603020101020101" pitchFamily="18" charset="-127"/>
                        <a:ea typeface="야놀자 야체 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야놀자 야체 B" panose="02020603020101020101" pitchFamily="18" charset="-127"/>
                        <a:ea typeface="야놀자 야체 B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1959318"/>
                  </a:ext>
                </a:extLst>
              </a:tr>
              <a:tr h="29264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야놀자 야체 B" panose="02020603020101020101" pitchFamily="18" charset="-127"/>
                          <a:ea typeface="야놀자 야체 B" panose="02020603020101020101" pitchFamily="18" charset="-127"/>
                        </a:rPr>
                        <a:t>주문 재고 차감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야놀자 야체 B" panose="02020603020101020101" pitchFamily="18" charset="-127"/>
                        <a:ea typeface="야놀자 야체 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야놀자 야체 B" panose="02020603020101020101" pitchFamily="18" charset="-127"/>
                        <a:ea typeface="야놀자 야체 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야놀자 야체 B" panose="02020603020101020101" pitchFamily="18" charset="-127"/>
                        <a:ea typeface="야놀자 야체 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야놀자 야체 B" panose="02020603020101020101" pitchFamily="18" charset="-127"/>
                        <a:ea typeface="야놀자 야체 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야놀자 야체 B" panose="02020603020101020101" pitchFamily="18" charset="-127"/>
                          <a:ea typeface="야놀자 야체 B" panose="02020603020101020101" pitchFamily="18" charset="-127"/>
                        </a:rPr>
                        <a:t>U</a:t>
                      </a:r>
                      <a:endParaRPr lang="ko-KR" altLang="en-US" sz="1200" dirty="0">
                        <a:latin typeface="야놀자 야체 B" panose="02020603020101020101" pitchFamily="18" charset="-127"/>
                        <a:ea typeface="야놀자 야체 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야놀자 야체 B" panose="02020603020101020101" pitchFamily="18" charset="-127"/>
                        <a:ea typeface="야놀자 야체 B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0913130"/>
                  </a:ext>
                </a:extLst>
              </a:tr>
              <a:tr h="29264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야놀자 야체 B" panose="02020603020101020101" pitchFamily="18" charset="-127"/>
                          <a:ea typeface="야놀자 야체 B" panose="02020603020101020101" pitchFamily="18" charset="-127"/>
                        </a:rPr>
                        <a:t>주문 완료</a:t>
                      </a:r>
                      <a:r>
                        <a:rPr lang="en-US" altLang="ko-KR" sz="1200" dirty="0">
                          <a:latin typeface="야놀자 야체 B" panose="02020603020101020101" pitchFamily="18" charset="-127"/>
                          <a:ea typeface="야놀자 야체 B" panose="02020603020101020101" pitchFamily="18" charset="-127"/>
                        </a:rPr>
                        <a:t>(</a:t>
                      </a:r>
                      <a:r>
                        <a:rPr lang="ko-KR" altLang="en-US" sz="1200" dirty="0">
                          <a:latin typeface="야놀자 야체 B" panose="02020603020101020101" pitchFamily="18" charset="-127"/>
                          <a:ea typeface="야놀자 야체 B" panose="02020603020101020101" pitchFamily="18" charset="-127"/>
                        </a:rPr>
                        <a:t>사용자 포인트 적립</a:t>
                      </a:r>
                      <a:r>
                        <a:rPr lang="en-US" altLang="ko-KR" sz="1200" dirty="0">
                          <a:latin typeface="야놀자 야체 B" panose="02020603020101020101" pitchFamily="18" charset="-127"/>
                          <a:ea typeface="야놀자 야체 B" panose="02020603020101020101" pitchFamily="18" charset="-127"/>
                        </a:rPr>
                        <a:t>)</a:t>
                      </a:r>
                      <a:endParaRPr lang="ko-KR" altLang="en-US" sz="1200" dirty="0">
                        <a:latin typeface="야놀자 야체 B" panose="02020603020101020101" pitchFamily="18" charset="-127"/>
                        <a:ea typeface="야놀자 야체 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야놀자 야체 B" panose="02020603020101020101" pitchFamily="18" charset="-127"/>
                          <a:ea typeface="야놀자 야체 B" panose="02020603020101020101" pitchFamily="18" charset="-127"/>
                        </a:rPr>
                        <a:t>U</a:t>
                      </a:r>
                      <a:endParaRPr lang="ko-KR" altLang="en-US" sz="1200" dirty="0">
                        <a:latin typeface="야놀자 야체 B" panose="02020603020101020101" pitchFamily="18" charset="-127"/>
                        <a:ea typeface="야놀자 야체 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야놀자 야체 B" panose="02020603020101020101" pitchFamily="18" charset="-127"/>
                        <a:ea typeface="야놀자 야체 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야놀자 야체 B" panose="02020603020101020101" pitchFamily="18" charset="-127"/>
                        <a:ea typeface="야놀자 야체 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야놀자 야체 B" panose="02020603020101020101" pitchFamily="18" charset="-127"/>
                        <a:ea typeface="야놀자 야체 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야놀자 야체 B" panose="02020603020101020101" pitchFamily="18" charset="-127"/>
                          <a:ea typeface="야놀자 야체 B" panose="02020603020101020101" pitchFamily="18" charset="-127"/>
                        </a:rPr>
                        <a:t>D</a:t>
                      </a:r>
                      <a:endParaRPr lang="ko-KR" altLang="en-US" sz="1200" dirty="0">
                        <a:latin typeface="야놀자 야체 B" panose="02020603020101020101" pitchFamily="18" charset="-127"/>
                        <a:ea typeface="야놀자 야체 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야놀자 야체 B" panose="02020603020101020101" pitchFamily="18" charset="-127"/>
                        <a:ea typeface="야놀자 야체 B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56786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780436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66;p38">
            <a:extLst>
              <a:ext uri="{FF2B5EF4-FFF2-40B4-BE49-F238E27FC236}">
                <a16:creationId xmlns:a16="http://schemas.microsoft.com/office/drawing/2014/main" id="{DFE2C462-55C6-0430-6AB3-8C624530DC39}"/>
              </a:ext>
            </a:extLst>
          </p:cNvPr>
          <p:cNvSpPr txBox="1">
            <a:spLocks/>
          </p:cNvSpPr>
          <p:nvPr/>
        </p:nvSpPr>
        <p:spPr>
          <a:xfrm>
            <a:off x="1294844" y="507258"/>
            <a:ext cx="1435006" cy="266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●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○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■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●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○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■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●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○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 Mono Medium"/>
              <a:buChar char="■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9pPr>
          </a:lstStyle>
          <a:p>
            <a:pPr marL="139700" indent="0" algn="ctr">
              <a:buFont typeface="Roboto Mono Medium"/>
              <a:buNone/>
            </a:pPr>
            <a:endParaRPr lang="ko-KR" altLang="en-US" dirty="0"/>
          </a:p>
          <a:p>
            <a:pPr algn="ctr"/>
            <a:r>
              <a:rPr lang="en-US" altLang="ko-KR" sz="2000" dirty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URI </a:t>
            </a:r>
            <a:r>
              <a:rPr lang="ko-KR" altLang="en-US" sz="2000" dirty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설계</a:t>
            </a:r>
          </a:p>
        </p:txBody>
      </p:sp>
      <p:sp>
        <p:nvSpPr>
          <p:cNvPr id="7" name="Google Shape;266;p38">
            <a:extLst>
              <a:ext uri="{FF2B5EF4-FFF2-40B4-BE49-F238E27FC236}">
                <a16:creationId xmlns:a16="http://schemas.microsoft.com/office/drawing/2014/main" id="{632127DC-4512-244A-71DC-9F1B92560AA8}"/>
              </a:ext>
            </a:extLst>
          </p:cNvPr>
          <p:cNvSpPr txBox="1">
            <a:spLocks/>
          </p:cNvSpPr>
          <p:nvPr/>
        </p:nvSpPr>
        <p:spPr>
          <a:xfrm>
            <a:off x="1294844" y="1054565"/>
            <a:ext cx="1711592" cy="2855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●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○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■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●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○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■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●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○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 Mono Medium"/>
              <a:buChar char="■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9pPr>
          </a:lstStyle>
          <a:p>
            <a:pPr marL="139700" indent="0" algn="ctr">
              <a:buFont typeface="Roboto Mono Medium"/>
              <a:buNone/>
            </a:pP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</a:t>
            </a:r>
            <a:r>
              <a:rPr lang="ko-KR" altLang="en-US" dirty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도서 </a:t>
            </a:r>
            <a:r>
              <a:rPr lang="en-US" altLang="ko-KR" dirty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(/book)</a:t>
            </a:r>
            <a:endParaRPr lang="ko-KR" altLang="en-US" dirty="0"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graphicFrame>
        <p:nvGraphicFramePr>
          <p:cNvPr id="10" name="표 10">
            <a:extLst>
              <a:ext uri="{FF2B5EF4-FFF2-40B4-BE49-F238E27FC236}">
                <a16:creationId xmlns:a16="http://schemas.microsoft.com/office/drawing/2014/main" id="{FD60CCD3-5547-5B5A-D919-41EC5B9CD1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7840614"/>
              </p:ext>
            </p:extLst>
          </p:nvPr>
        </p:nvGraphicFramePr>
        <p:xfrm>
          <a:off x="1824350" y="1340081"/>
          <a:ext cx="5262249" cy="1371600"/>
        </p:xfrm>
        <a:graphic>
          <a:graphicData uri="http://schemas.openxmlformats.org/drawingml/2006/table">
            <a:tbl>
              <a:tblPr firstRow="1" bandRow="1">
                <a:tableStyleId>{D5EE4A64-7088-4D76-B21E-538BC1200539}</a:tableStyleId>
              </a:tblPr>
              <a:tblGrid>
                <a:gridCol w="1754083">
                  <a:extLst>
                    <a:ext uri="{9D8B030D-6E8A-4147-A177-3AD203B41FA5}">
                      <a16:colId xmlns:a16="http://schemas.microsoft.com/office/drawing/2014/main" val="2773819589"/>
                    </a:ext>
                  </a:extLst>
                </a:gridCol>
                <a:gridCol w="1754083">
                  <a:extLst>
                    <a:ext uri="{9D8B030D-6E8A-4147-A177-3AD203B41FA5}">
                      <a16:colId xmlns:a16="http://schemas.microsoft.com/office/drawing/2014/main" val="4285316186"/>
                    </a:ext>
                  </a:extLst>
                </a:gridCol>
                <a:gridCol w="1754083">
                  <a:extLst>
                    <a:ext uri="{9D8B030D-6E8A-4147-A177-3AD203B41FA5}">
                      <a16:colId xmlns:a16="http://schemas.microsoft.com/office/drawing/2014/main" val="1565264383"/>
                    </a:ext>
                  </a:extLst>
                </a:gridCol>
              </a:tblGrid>
              <a:tr h="2463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야놀자 야체 B" panose="02020603020101020101" pitchFamily="18" charset="-127"/>
                          <a:ea typeface="야놀자 야체 B" panose="02020603020101020101" pitchFamily="18" charset="-127"/>
                        </a:rPr>
                        <a:t>CRUD</a:t>
                      </a:r>
                      <a:endParaRPr lang="ko-KR" altLang="en-US" sz="1200" dirty="0">
                        <a:latin typeface="야놀자 야체 B" panose="02020603020101020101" pitchFamily="18" charset="-127"/>
                        <a:ea typeface="야놀자 야체 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야놀자 야체 B" panose="02020603020101020101" pitchFamily="18" charset="-127"/>
                          <a:ea typeface="야놀자 야체 B" panose="02020603020101020101" pitchFamily="18" charset="-127"/>
                        </a:rPr>
                        <a:t>HTTP METHOD</a:t>
                      </a:r>
                      <a:endParaRPr lang="ko-KR" altLang="en-US" sz="1200" dirty="0">
                        <a:latin typeface="야놀자 야체 B" panose="02020603020101020101" pitchFamily="18" charset="-127"/>
                        <a:ea typeface="야놀자 야체 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야놀자 야체 B" panose="02020603020101020101" pitchFamily="18" charset="-127"/>
                          <a:ea typeface="야놀자 야체 B" panose="02020603020101020101" pitchFamily="18" charset="-127"/>
                        </a:rPr>
                        <a:t>URI</a:t>
                      </a:r>
                      <a:endParaRPr lang="ko-KR" altLang="en-US" sz="1200" dirty="0">
                        <a:latin typeface="야놀자 야체 B" panose="02020603020101020101" pitchFamily="18" charset="-127"/>
                        <a:ea typeface="야놀자 야체 B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0745230"/>
                  </a:ext>
                </a:extLst>
              </a:tr>
              <a:tr h="246334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latin typeface="야놀자 야체 B" panose="02020603020101020101" pitchFamily="18" charset="-127"/>
                          <a:ea typeface="야놀자 야체 B" panose="02020603020101020101" pitchFamily="18" charset="-127"/>
                        </a:rPr>
                        <a:t>도서 검색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latin typeface="야놀자 야체 B" panose="02020603020101020101" pitchFamily="18" charset="-127"/>
                          <a:ea typeface="야놀자 야체 B" panose="02020603020101020101" pitchFamily="18" charset="-127"/>
                        </a:rPr>
                        <a:t>GET</a:t>
                      </a:r>
                      <a:endParaRPr lang="ko-KR" altLang="en-US" sz="1200" dirty="0">
                        <a:latin typeface="야놀자 야체 B" panose="02020603020101020101" pitchFamily="18" charset="-127"/>
                        <a:ea typeface="야놀자 야체 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latin typeface="야놀자 야체 B" panose="02020603020101020101" pitchFamily="18" charset="-127"/>
                          <a:ea typeface="야놀자 야체 B" panose="02020603020101020101" pitchFamily="18" charset="-127"/>
                        </a:rPr>
                        <a:t>/</a:t>
                      </a:r>
                      <a:r>
                        <a:rPr lang="en-US" altLang="ko-KR" sz="1200" dirty="0" err="1">
                          <a:latin typeface="야놀자 야체 B" panose="02020603020101020101" pitchFamily="18" charset="-127"/>
                          <a:ea typeface="야놀자 야체 B" panose="02020603020101020101" pitchFamily="18" charset="-127"/>
                        </a:rPr>
                        <a:t>searchList</a:t>
                      </a:r>
                      <a:endParaRPr lang="ko-KR" altLang="en-US" sz="1200" dirty="0">
                        <a:latin typeface="야놀자 야체 B" panose="02020603020101020101" pitchFamily="18" charset="-127"/>
                        <a:ea typeface="야놀자 야체 B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2305507"/>
                  </a:ext>
                </a:extLst>
              </a:tr>
              <a:tr h="246334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latin typeface="야놀자 야체 B" panose="02020603020101020101" pitchFamily="18" charset="-127"/>
                          <a:ea typeface="야놀자 야체 B" panose="02020603020101020101" pitchFamily="18" charset="-127"/>
                        </a:rPr>
                        <a:t>도서 상세정보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latin typeface="야놀자 야체 B" panose="02020603020101020101" pitchFamily="18" charset="-127"/>
                          <a:ea typeface="야놀자 야체 B" panose="02020603020101020101" pitchFamily="18" charset="-127"/>
                        </a:rPr>
                        <a:t>GET</a:t>
                      </a:r>
                      <a:endParaRPr lang="ko-KR" altLang="en-US" sz="1200" dirty="0">
                        <a:latin typeface="야놀자 야체 B" panose="02020603020101020101" pitchFamily="18" charset="-127"/>
                        <a:ea typeface="야놀자 야체 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latin typeface="야놀자 야체 B" panose="02020603020101020101" pitchFamily="18" charset="-127"/>
                          <a:ea typeface="야놀자 야체 B" panose="02020603020101020101" pitchFamily="18" charset="-127"/>
                        </a:rPr>
                        <a:t>/get</a:t>
                      </a:r>
                      <a:endParaRPr lang="ko-KR" altLang="en-US" sz="1200" dirty="0">
                        <a:latin typeface="야놀자 야체 B" panose="02020603020101020101" pitchFamily="18" charset="-127"/>
                        <a:ea typeface="야놀자 야체 B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0733554"/>
                  </a:ext>
                </a:extLst>
              </a:tr>
              <a:tr h="246334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latin typeface="야놀자 야체 B" panose="02020603020101020101" pitchFamily="18" charset="-127"/>
                          <a:ea typeface="야놀자 야체 B" panose="02020603020101020101" pitchFamily="18" charset="-127"/>
                        </a:rPr>
                        <a:t>도서 카테고리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latin typeface="야놀자 야체 B" panose="02020603020101020101" pitchFamily="18" charset="-127"/>
                          <a:ea typeface="야놀자 야체 B" panose="02020603020101020101" pitchFamily="18" charset="-127"/>
                        </a:rPr>
                        <a:t>GET</a:t>
                      </a:r>
                      <a:endParaRPr lang="ko-KR" altLang="en-US" sz="1200" dirty="0">
                        <a:latin typeface="야놀자 야체 B" panose="02020603020101020101" pitchFamily="18" charset="-127"/>
                        <a:ea typeface="야놀자 야체 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latin typeface="야놀자 야체 B" panose="02020603020101020101" pitchFamily="18" charset="-127"/>
                          <a:ea typeface="야놀자 야체 B" panose="02020603020101020101" pitchFamily="18" charset="-127"/>
                        </a:rPr>
                        <a:t>/category</a:t>
                      </a:r>
                      <a:endParaRPr lang="ko-KR" altLang="en-US" sz="1200" dirty="0">
                        <a:latin typeface="야놀자 야체 B" panose="02020603020101020101" pitchFamily="18" charset="-127"/>
                        <a:ea typeface="야놀자 야체 B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9234687"/>
                  </a:ext>
                </a:extLst>
              </a:tr>
              <a:tr h="246334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latin typeface="야놀자 야체 B" panose="02020603020101020101" pitchFamily="18" charset="-127"/>
                          <a:ea typeface="야놀자 야체 B" panose="02020603020101020101" pitchFamily="18" charset="-127"/>
                        </a:rPr>
                        <a:t>도서 전체 리스트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latin typeface="야놀자 야체 B" panose="02020603020101020101" pitchFamily="18" charset="-127"/>
                          <a:ea typeface="야놀자 야체 B" panose="02020603020101020101" pitchFamily="18" charset="-127"/>
                        </a:rPr>
                        <a:t>GET</a:t>
                      </a:r>
                      <a:endParaRPr lang="ko-KR" altLang="en-US" sz="1200" dirty="0">
                        <a:latin typeface="야놀자 야체 B" panose="02020603020101020101" pitchFamily="18" charset="-127"/>
                        <a:ea typeface="야놀자 야체 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latin typeface="야놀자 야체 B" panose="02020603020101020101" pitchFamily="18" charset="-127"/>
                          <a:ea typeface="야놀자 야체 B" panose="02020603020101020101" pitchFamily="18" charset="-127"/>
                        </a:rPr>
                        <a:t>/list</a:t>
                      </a:r>
                      <a:endParaRPr lang="ko-KR" altLang="en-US" sz="1200" dirty="0">
                        <a:latin typeface="야놀자 야체 B" panose="02020603020101020101" pitchFamily="18" charset="-127"/>
                        <a:ea typeface="야놀자 야체 B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2838464"/>
                  </a:ext>
                </a:extLst>
              </a:tr>
            </a:tbl>
          </a:graphicData>
        </a:graphic>
      </p:graphicFrame>
      <p:graphicFrame>
        <p:nvGraphicFramePr>
          <p:cNvPr id="2" name="표 10">
            <a:extLst>
              <a:ext uri="{FF2B5EF4-FFF2-40B4-BE49-F238E27FC236}">
                <a16:creationId xmlns:a16="http://schemas.microsoft.com/office/drawing/2014/main" id="{B1A550F8-E983-5F98-292B-ACA24BFDCD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2717204"/>
              </p:ext>
            </p:extLst>
          </p:nvPr>
        </p:nvGraphicFramePr>
        <p:xfrm>
          <a:off x="1824350" y="3099608"/>
          <a:ext cx="5262249" cy="1371600"/>
        </p:xfrm>
        <a:graphic>
          <a:graphicData uri="http://schemas.openxmlformats.org/drawingml/2006/table">
            <a:tbl>
              <a:tblPr firstRow="1" bandRow="1">
                <a:tableStyleId>{D5EE4A64-7088-4D76-B21E-538BC1200539}</a:tableStyleId>
              </a:tblPr>
              <a:tblGrid>
                <a:gridCol w="1754083">
                  <a:extLst>
                    <a:ext uri="{9D8B030D-6E8A-4147-A177-3AD203B41FA5}">
                      <a16:colId xmlns:a16="http://schemas.microsoft.com/office/drawing/2014/main" val="2773819589"/>
                    </a:ext>
                  </a:extLst>
                </a:gridCol>
                <a:gridCol w="1754083">
                  <a:extLst>
                    <a:ext uri="{9D8B030D-6E8A-4147-A177-3AD203B41FA5}">
                      <a16:colId xmlns:a16="http://schemas.microsoft.com/office/drawing/2014/main" val="4285316186"/>
                    </a:ext>
                  </a:extLst>
                </a:gridCol>
                <a:gridCol w="1754083">
                  <a:extLst>
                    <a:ext uri="{9D8B030D-6E8A-4147-A177-3AD203B41FA5}">
                      <a16:colId xmlns:a16="http://schemas.microsoft.com/office/drawing/2014/main" val="1565264383"/>
                    </a:ext>
                  </a:extLst>
                </a:gridCol>
              </a:tblGrid>
              <a:tr h="2463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야놀자 야체 B" panose="02020603020101020101" pitchFamily="18" charset="-127"/>
                          <a:ea typeface="야놀자 야체 B" panose="02020603020101020101" pitchFamily="18" charset="-127"/>
                        </a:rPr>
                        <a:t>CRUD</a:t>
                      </a:r>
                      <a:endParaRPr lang="ko-KR" altLang="en-US" sz="1200" dirty="0">
                        <a:latin typeface="야놀자 야체 B" panose="02020603020101020101" pitchFamily="18" charset="-127"/>
                        <a:ea typeface="야놀자 야체 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야놀자 야체 B" panose="02020603020101020101" pitchFamily="18" charset="-127"/>
                          <a:ea typeface="야놀자 야체 B" panose="02020603020101020101" pitchFamily="18" charset="-127"/>
                        </a:rPr>
                        <a:t>HTTP METHOD</a:t>
                      </a:r>
                      <a:endParaRPr lang="ko-KR" altLang="en-US" sz="1200" dirty="0">
                        <a:latin typeface="야놀자 야체 B" panose="02020603020101020101" pitchFamily="18" charset="-127"/>
                        <a:ea typeface="야놀자 야체 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야놀자 야체 B" panose="02020603020101020101" pitchFamily="18" charset="-127"/>
                          <a:ea typeface="야놀자 야체 B" panose="02020603020101020101" pitchFamily="18" charset="-127"/>
                        </a:rPr>
                        <a:t>URI</a:t>
                      </a:r>
                      <a:endParaRPr lang="ko-KR" altLang="en-US" sz="1200" dirty="0">
                        <a:latin typeface="야놀자 야체 B" panose="02020603020101020101" pitchFamily="18" charset="-127"/>
                        <a:ea typeface="야놀자 야체 B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0745230"/>
                  </a:ext>
                </a:extLst>
              </a:tr>
              <a:tr h="246334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latin typeface="야놀자 야체 B" panose="02020603020101020101" pitchFamily="18" charset="-127"/>
                          <a:ea typeface="야놀자 야체 B" panose="02020603020101020101" pitchFamily="18" charset="-127"/>
                        </a:rPr>
                        <a:t>장바구니 조회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latin typeface="야놀자 야체 B" panose="02020603020101020101" pitchFamily="18" charset="-127"/>
                          <a:ea typeface="야놀자 야체 B" panose="02020603020101020101" pitchFamily="18" charset="-127"/>
                        </a:rPr>
                        <a:t>GET</a:t>
                      </a:r>
                      <a:endParaRPr lang="ko-KR" altLang="en-US" sz="1200" dirty="0">
                        <a:latin typeface="야놀자 야체 B" panose="02020603020101020101" pitchFamily="18" charset="-127"/>
                        <a:ea typeface="야놀자 야체 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latin typeface="야놀자 야체 B" panose="02020603020101020101" pitchFamily="18" charset="-127"/>
                          <a:ea typeface="야놀자 야체 B" panose="02020603020101020101" pitchFamily="18" charset="-127"/>
                        </a:rPr>
                        <a:t>/list</a:t>
                      </a:r>
                      <a:endParaRPr lang="ko-KR" altLang="en-US" sz="1200" dirty="0">
                        <a:latin typeface="야놀자 야체 B" panose="02020603020101020101" pitchFamily="18" charset="-127"/>
                        <a:ea typeface="야놀자 야체 B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2305507"/>
                  </a:ext>
                </a:extLst>
              </a:tr>
              <a:tr h="246334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latin typeface="야놀자 야체 B" panose="02020603020101020101" pitchFamily="18" charset="-127"/>
                          <a:ea typeface="야놀자 야체 B" panose="02020603020101020101" pitchFamily="18" charset="-127"/>
                        </a:rPr>
                        <a:t>장바구니 추가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latin typeface="야놀자 야체 B" panose="02020603020101020101" pitchFamily="18" charset="-127"/>
                          <a:ea typeface="야놀자 야체 B" panose="02020603020101020101" pitchFamily="18" charset="-127"/>
                        </a:rPr>
                        <a:t>POST</a:t>
                      </a:r>
                      <a:endParaRPr lang="ko-KR" altLang="en-US" sz="1200" dirty="0">
                        <a:latin typeface="야놀자 야체 B" panose="02020603020101020101" pitchFamily="18" charset="-127"/>
                        <a:ea typeface="야놀자 야체 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latin typeface="야놀자 야체 B" panose="02020603020101020101" pitchFamily="18" charset="-127"/>
                          <a:ea typeface="야놀자 야체 B" panose="02020603020101020101" pitchFamily="18" charset="-127"/>
                        </a:rPr>
                        <a:t>/</a:t>
                      </a:r>
                      <a:r>
                        <a:rPr lang="en-US" altLang="ko-KR" sz="1200" dirty="0" err="1">
                          <a:latin typeface="야놀자 야체 B" panose="02020603020101020101" pitchFamily="18" charset="-127"/>
                          <a:ea typeface="야놀자 야체 B" panose="02020603020101020101" pitchFamily="18" charset="-127"/>
                        </a:rPr>
                        <a:t>addCart</a:t>
                      </a:r>
                      <a:endParaRPr lang="ko-KR" altLang="en-US" sz="1200" dirty="0">
                        <a:latin typeface="야놀자 야체 B" panose="02020603020101020101" pitchFamily="18" charset="-127"/>
                        <a:ea typeface="야놀자 야체 B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0733554"/>
                  </a:ext>
                </a:extLst>
              </a:tr>
              <a:tr h="246334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latin typeface="야놀자 야체 B" panose="02020603020101020101" pitchFamily="18" charset="-127"/>
                          <a:ea typeface="야놀자 야체 B" panose="02020603020101020101" pitchFamily="18" charset="-127"/>
                        </a:rPr>
                        <a:t>장바구니 수량 수정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latin typeface="야놀자 야체 B" panose="02020603020101020101" pitchFamily="18" charset="-127"/>
                          <a:ea typeface="야놀자 야체 B" panose="02020603020101020101" pitchFamily="18" charset="-127"/>
                        </a:rPr>
                        <a:t>POST</a:t>
                      </a:r>
                      <a:endParaRPr lang="ko-KR" altLang="en-US" sz="1200" dirty="0">
                        <a:latin typeface="야놀자 야체 B" panose="02020603020101020101" pitchFamily="18" charset="-127"/>
                        <a:ea typeface="야놀자 야체 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latin typeface="야놀자 야체 B" panose="02020603020101020101" pitchFamily="18" charset="-127"/>
                          <a:ea typeface="야놀자 야체 B" panose="02020603020101020101" pitchFamily="18" charset="-127"/>
                        </a:rPr>
                        <a:t>/update</a:t>
                      </a:r>
                      <a:endParaRPr lang="ko-KR" altLang="en-US" sz="1200" dirty="0">
                        <a:latin typeface="야놀자 야체 B" panose="02020603020101020101" pitchFamily="18" charset="-127"/>
                        <a:ea typeface="야놀자 야체 B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9234687"/>
                  </a:ext>
                </a:extLst>
              </a:tr>
              <a:tr h="246334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latin typeface="야놀자 야체 B" panose="02020603020101020101" pitchFamily="18" charset="-127"/>
                          <a:ea typeface="야놀자 야체 B" panose="02020603020101020101" pitchFamily="18" charset="-127"/>
                        </a:rPr>
                        <a:t>장바구니 삭제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latin typeface="야놀자 야체 B" panose="02020603020101020101" pitchFamily="18" charset="-127"/>
                          <a:ea typeface="야놀자 야체 B" panose="02020603020101020101" pitchFamily="18" charset="-127"/>
                        </a:rPr>
                        <a:t>POST</a:t>
                      </a:r>
                      <a:endParaRPr lang="ko-KR" altLang="en-US" sz="1200" dirty="0">
                        <a:latin typeface="야놀자 야체 B" panose="02020603020101020101" pitchFamily="18" charset="-127"/>
                        <a:ea typeface="야놀자 야체 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latin typeface="야놀자 야체 B" panose="02020603020101020101" pitchFamily="18" charset="-127"/>
                          <a:ea typeface="야놀자 야체 B" panose="02020603020101020101" pitchFamily="18" charset="-127"/>
                        </a:rPr>
                        <a:t>/delete</a:t>
                      </a:r>
                      <a:endParaRPr lang="ko-KR" altLang="en-US" sz="1200" dirty="0">
                        <a:latin typeface="야놀자 야체 B" panose="02020603020101020101" pitchFamily="18" charset="-127"/>
                        <a:ea typeface="야놀자 야체 B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2838464"/>
                  </a:ext>
                </a:extLst>
              </a:tr>
            </a:tbl>
          </a:graphicData>
        </a:graphic>
      </p:graphicFrame>
      <p:sp>
        <p:nvSpPr>
          <p:cNvPr id="4" name="Google Shape;266;p38">
            <a:extLst>
              <a:ext uri="{FF2B5EF4-FFF2-40B4-BE49-F238E27FC236}">
                <a16:creationId xmlns:a16="http://schemas.microsoft.com/office/drawing/2014/main" id="{751C72A6-FC3E-008C-7650-67348A7044BF}"/>
              </a:ext>
            </a:extLst>
          </p:cNvPr>
          <p:cNvSpPr txBox="1">
            <a:spLocks/>
          </p:cNvSpPr>
          <p:nvPr/>
        </p:nvSpPr>
        <p:spPr>
          <a:xfrm>
            <a:off x="1154275" y="2769223"/>
            <a:ext cx="2099520" cy="2855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●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○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■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●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○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■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●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○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 Mono Medium"/>
              <a:buChar char="■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9pPr>
          </a:lstStyle>
          <a:p>
            <a:pPr marL="139700" indent="0" algn="ctr">
              <a:buFont typeface="Roboto Mono Medium"/>
              <a:buNone/>
            </a:pPr>
            <a:r>
              <a:rPr lang="ko-KR" altLang="en-US" dirty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    장바구니 </a:t>
            </a:r>
            <a:r>
              <a:rPr lang="en-US" altLang="ko-KR" dirty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(/cart)</a:t>
            </a:r>
            <a:endParaRPr lang="ko-KR" altLang="en-US" dirty="0"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662789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66;p38">
            <a:extLst>
              <a:ext uri="{FF2B5EF4-FFF2-40B4-BE49-F238E27FC236}">
                <a16:creationId xmlns:a16="http://schemas.microsoft.com/office/drawing/2014/main" id="{DFE2C462-55C6-0430-6AB3-8C624530DC39}"/>
              </a:ext>
            </a:extLst>
          </p:cNvPr>
          <p:cNvSpPr txBox="1">
            <a:spLocks/>
          </p:cNvSpPr>
          <p:nvPr/>
        </p:nvSpPr>
        <p:spPr>
          <a:xfrm>
            <a:off x="1294844" y="507258"/>
            <a:ext cx="1435006" cy="266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●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○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■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●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○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■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●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○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 Mono Medium"/>
              <a:buChar char="■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9pPr>
          </a:lstStyle>
          <a:p>
            <a:pPr marL="139700" indent="0" algn="ctr">
              <a:buFont typeface="Roboto Mono Medium"/>
              <a:buNone/>
            </a:pPr>
            <a:endParaRPr lang="ko-KR" altLang="en-US" dirty="0"/>
          </a:p>
          <a:p>
            <a:pPr algn="ctr"/>
            <a:r>
              <a:rPr lang="en-US" altLang="ko-KR" sz="2000" dirty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URI </a:t>
            </a:r>
            <a:r>
              <a:rPr lang="ko-KR" altLang="en-US" sz="2000" dirty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설계</a:t>
            </a:r>
          </a:p>
        </p:txBody>
      </p:sp>
      <p:sp>
        <p:nvSpPr>
          <p:cNvPr id="7" name="Google Shape;266;p38">
            <a:extLst>
              <a:ext uri="{FF2B5EF4-FFF2-40B4-BE49-F238E27FC236}">
                <a16:creationId xmlns:a16="http://schemas.microsoft.com/office/drawing/2014/main" id="{632127DC-4512-244A-71DC-9F1B92560AA8}"/>
              </a:ext>
            </a:extLst>
          </p:cNvPr>
          <p:cNvSpPr txBox="1">
            <a:spLocks/>
          </p:cNvSpPr>
          <p:nvPr/>
        </p:nvSpPr>
        <p:spPr>
          <a:xfrm>
            <a:off x="1294844" y="1054565"/>
            <a:ext cx="2189574" cy="2855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●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○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■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●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○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■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●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○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 Mono Medium"/>
              <a:buChar char="■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9pPr>
          </a:lstStyle>
          <a:p>
            <a:pPr marL="139700" indent="0" algn="ctr">
              <a:buFont typeface="Roboto Mono Medium"/>
              <a:buNone/>
            </a:pP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</a:t>
            </a:r>
            <a:r>
              <a:rPr lang="ko-KR" altLang="en-US" dirty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회원</a:t>
            </a:r>
            <a:r>
              <a:rPr lang="en-US" altLang="ko-KR" dirty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(/member)</a:t>
            </a:r>
            <a:endParaRPr lang="ko-KR" altLang="en-US" dirty="0"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graphicFrame>
        <p:nvGraphicFramePr>
          <p:cNvPr id="10" name="표 10">
            <a:extLst>
              <a:ext uri="{FF2B5EF4-FFF2-40B4-BE49-F238E27FC236}">
                <a16:creationId xmlns:a16="http://schemas.microsoft.com/office/drawing/2014/main" id="{FD60CCD3-5547-5B5A-D919-41EC5B9CD1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1652861"/>
              </p:ext>
            </p:extLst>
          </p:nvPr>
        </p:nvGraphicFramePr>
        <p:xfrm>
          <a:off x="1824350" y="1340081"/>
          <a:ext cx="5262249" cy="2743200"/>
        </p:xfrm>
        <a:graphic>
          <a:graphicData uri="http://schemas.openxmlformats.org/drawingml/2006/table">
            <a:tbl>
              <a:tblPr firstRow="1" bandRow="1">
                <a:tableStyleId>{D5EE4A64-7088-4D76-B21E-538BC1200539}</a:tableStyleId>
              </a:tblPr>
              <a:tblGrid>
                <a:gridCol w="1754083">
                  <a:extLst>
                    <a:ext uri="{9D8B030D-6E8A-4147-A177-3AD203B41FA5}">
                      <a16:colId xmlns:a16="http://schemas.microsoft.com/office/drawing/2014/main" val="2773819589"/>
                    </a:ext>
                  </a:extLst>
                </a:gridCol>
                <a:gridCol w="1754083">
                  <a:extLst>
                    <a:ext uri="{9D8B030D-6E8A-4147-A177-3AD203B41FA5}">
                      <a16:colId xmlns:a16="http://schemas.microsoft.com/office/drawing/2014/main" val="4285316186"/>
                    </a:ext>
                  </a:extLst>
                </a:gridCol>
                <a:gridCol w="1754083">
                  <a:extLst>
                    <a:ext uri="{9D8B030D-6E8A-4147-A177-3AD203B41FA5}">
                      <a16:colId xmlns:a16="http://schemas.microsoft.com/office/drawing/2014/main" val="1565264383"/>
                    </a:ext>
                  </a:extLst>
                </a:gridCol>
              </a:tblGrid>
              <a:tr h="2463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야놀자 야체 B" panose="02020603020101020101" pitchFamily="18" charset="-127"/>
                          <a:ea typeface="야놀자 야체 B" panose="02020603020101020101" pitchFamily="18" charset="-127"/>
                        </a:rPr>
                        <a:t>CRUD</a:t>
                      </a:r>
                      <a:endParaRPr lang="ko-KR" altLang="en-US" sz="1200" dirty="0">
                        <a:latin typeface="야놀자 야체 B" panose="02020603020101020101" pitchFamily="18" charset="-127"/>
                        <a:ea typeface="야놀자 야체 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야놀자 야체 B" panose="02020603020101020101" pitchFamily="18" charset="-127"/>
                          <a:ea typeface="야놀자 야체 B" panose="02020603020101020101" pitchFamily="18" charset="-127"/>
                        </a:rPr>
                        <a:t>HTTP METHOD</a:t>
                      </a:r>
                      <a:endParaRPr lang="ko-KR" altLang="en-US" sz="1200" dirty="0">
                        <a:latin typeface="야놀자 야체 B" panose="02020603020101020101" pitchFamily="18" charset="-127"/>
                        <a:ea typeface="야놀자 야체 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야놀자 야체 B" panose="02020603020101020101" pitchFamily="18" charset="-127"/>
                          <a:ea typeface="야놀자 야체 B" panose="02020603020101020101" pitchFamily="18" charset="-127"/>
                        </a:rPr>
                        <a:t>URI</a:t>
                      </a:r>
                      <a:endParaRPr lang="ko-KR" altLang="en-US" sz="1200" dirty="0">
                        <a:latin typeface="야놀자 야체 B" panose="02020603020101020101" pitchFamily="18" charset="-127"/>
                        <a:ea typeface="야놀자 야체 B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0745230"/>
                  </a:ext>
                </a:extLst>
              </a:tr>
              <a:tr h="246334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latin typeface="야놀자 야체 B" panose="02020603020101020101" pitchFamily="18" charset="-127"/>
                          <a:ea typeface="야놀자 야체 B" panose="02020603020101020101" pitchFamily="18" charset="-127"/>
                        </a:rPr>
                        <a:t>회원가입 페이지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latin typeface="야놀자 야체 B" panose="02020603020101020101" pitchFamily="18" charset="-127"/>
                          <a:ea typeface="야놀자 야체 B" panose="02020603020101020101" pitchFamily="18" charset="-127"/>
                        </a:rPr>
                        <a:t>GET</a:t>
                      </a:r>
                      <a:endParaRPr lang="ko-KR" altLang="en-US" sz="1200" dirty="0">
                        <a:latin typeface="야놀자 야체 B" panose="02020603020101020101" pitchFamily="18" charset="-127"/>
                        <a:ea typeface="야놀자 야체 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latin typeface="야놀자 야체 B" panose="02020603020101020101" pitchFamily="18" charset="-127"/>
                          <a:ea typeface="야놀자 야체 B" panose="02020603020101020101" pitchFamily="18" charset="-127"/>
                        </a:rPr>
                        <a:t>/join</a:t>
                      </a:r>
                      <a:endParaRPr lang="ko-KR" altLang="en-US" sz="1200" dirty="0">
                        <a:latin typeface="야놀자 야체 B" panose="02020603020101020101" pitchFamily="18" charset="-127"/>
                        <a:ea typeface="야놀자 야체 B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2305507"/>
                  </a:ext>
                </a:extLst>
              </a:tr>
              <a:tr h="246334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latin typeface="야놀자 야체 B" panose="02020603020101020101" pitchFamily="18" charset="-127"/>
                          <a:ea typeface="야놀자 야체 B" panose="02020603020101020101" pitchFamily="18" charset="-127"/>
                        </a:rPr>
                        <a:t>회원가입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latin typeface="야놀자 야체 B" panose="02020603020101020101" pitchFamily="18" charset="-127"/>
                          <a:ea typeface="야놀자 야체 B" panose="02020603020101020101" pitchFamily="18" charset="-127"/>
                        </a:rPr>
                        <a:t>POST</a:t>
                      </a:r>
                      <a:endParaRPr lang="ko-KR" altLang="en-US" sz="1200" dirty="0">
                        <a:latin typeface="야놀자 야체 B" panose="02020603020101020101" pitchFamily="18" charset="-127"/>
                        <a:ea typeface="야놀자 야체 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latin typeface="야놀자 야체 B" panose="02020603020101020101" pitchFamily="18" charset="-127"/>
                          <a:ea typeface="야놀자 야체 B" panose="02020603020101020101" pitchFamily="18" charset="-127"/>
                        </a:rPr>
                        <a:t>/join</a:t>
                      </a:r>
                      <a:endParaRPr lang="ko-KR" altLang="en-US" sz="1200" dirty="0">
                        <a:latin typeface="야놀자 야체 B" panose="02020603020101020101" pitchFamily="18" charset="-127"/>
                        <a:ea typeface="야놀자 야체 B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0733554"/>
                  </a:ext>
                </a:extLst>
              </a:tr>
              <a:tr h="246334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latin typeface="야놀자 야체 B" panose="02020603020101020101" pitchFamily="18" charset="-127"/>
                          <a:ea typeface="야놀자 야체 B" panose="02020603020101020101" pitchFamily="18" charset="-127"/>
                        </a:rPr>
                        <a:t>로그인 페이지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latin typeface="야놀자 야체 B" panose="02020603020101020101" pitchFamily="18" charset="-127"/>
                          <a:ea typeface="야놀자 야체 B" panose="02020603020101020101" pitchFamily="18" charset="-127"/>
                        </a:rPr>
                        <a:t>GET</a:t>
                      </a:r>
                      <a:endParaRPr lang="ko-KR" altLang="en-US" sz="1200" dirty="0">
                        <a:latin typeface="야놀자 야체 B" panose="02020603020101020101" pitchFamily="18" charset="-127"/>
                        <a:ea typeface="야놀자 야체 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latin typeface="야놀자 야체 B" panose="02020603020101020101" pitchFamily="18" charset="-127"/>
                          <a:ea typeface="야놀자 야체 B" panose="02020603020101020101" pitchFamily="18" charset="-127"/>
                        </a:rPr>
                        <a:t>/login</a:t>
                      </a:r>
                      <a:endParaRPr lang="ko-KR" altLang="en-US" sz="1200" dirty="0">
                        <a:latin typeface="야놀자 야체 B" panose="02020603020101020101" pitchFamily="18" charset="-127"/>
                        <a:ea typeface="야놀자 야체 B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9234687"/>
                  </a:ext>
                </a:extLst>
              </a:tr>
              <a:tr h="246334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latin typeface="야놀자 야체 B" panose="02020603020101020101" pitchFamily="18" charset="-127"/>
                          <a:ea typeface="야놀자 야체 B" panose="02020603020101020101" pitchFamily="18" charset="-127"/>
                        </a:rPr>
                        <a:t>로그인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latin typeface="야놀자 야체 B" panose="02020603020101020101" pitchFamily="18" charset="-127"/>
                          <a:ea typeface="야놀자 야체 B" panose="02020603020101020101" pitchFamily="18" charset="-127"/>
                        </a:rPr>
                        <a:t>POST</a:t>
                      </a:r>
                      <a:endParaRPr lang="ko-KR" altLang="en-US" sz="1200" dirty="0">
                        <a:latin typeface="야놀자 야체 B" panose="02020603020101020101" pitchFamily="18" charset="-127"/>
                        <a:ea typeface="야놀자 야체 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latin typeface="야놀자 야체 B" panose="02020603020101020101" pitchFamily="18" charset="-127"/>
                          <a:ea typeface="야놀자 야체 B" panose="02020603020101020101" pitchFamily="18" charset="-127"/>
                        </a:rPr>
                        <a:t>/login</a:t>
                      </a:r>
                      <a:endParaRPr lang="ko-KR" altLang="en-US" sz="1200" dirty="0">
                        <a:latin typeface="야놀자 야체 B" panose="02020603020101020101" pitchFamily="18" charset="-127"/>
                        <a:ea typeface="야놀자 야체 B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2838464"/>
                  </a:ext>
                </a:extLst>
              </a:tr>
              <a:tr h="246334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latin typeface="야놀자 야체 B" panose="02020603020101020101" pitchFamily="18" charset="-127"/>
                          <a:ea typeface="야놀자 야체 B" panose="02020603020101020101" pitchFamily="18" charset="-127"/>
                        </a:rPr>
                        <a:t>비동기 로그아웃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latin typeface="야놀자 야체 B" panose="02020603020101020101" pitchFamily="18" charset="-127"/>
                          <a:ea typeface="야놀자 야체 B" panose="02020603020101020101" pitchFamily="18" charset="-127"/>
                        </a:rPr>
                        <a:t>POST</a:t>
                      </a:r>
                      <a:endParaRPr lang="ko-KR" altLang="en-US" sz="1200" dirty="0">
                        <a:latin typeface="야놀자 야체 B" panose="02020603020101020101" pitchFamily="18" charset="-127"/>
                        <a:ea typeface="야놀자 야체 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latin typeface="야놀자 야체 B" panose="02020603020101020101" pitchFamily="18" charset="-127"/>
                          <a:ea typeface="야놀자 야체 B" panose="02020603020101020101" pitchFamily="18" charset="-127"/>
                        </a:rPr>
                        <a:t>/logout</a:t>
                      </a:r>
                      <a:endParaRPr lang="ko-KR" altLang="en-US" sz="1200" dirty="0">
                        <a:latin typeface="야놀자 야체 B" panose="02020603020101020101" pitchFamily="18" charset="-127"/>
                        <a:ea typeface="야놀자 야체 B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1896419"/>
                  </a:ext>
                </a:extLst>
              </a:tr>
              <a:tr h="246334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latin typeface="야놀자 야체 B" panose="02020603020101020101" pitchFamily="18" charset="-127"/>
                          <a:ea typeface="야놀자 야체 B" panose="02020603020101020101" pitchFamily="18" charset="-127"/>
                        </a:rPr>
                        <a:t>중복 아이디검사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latin typeface="야놀자 야체 B" panose="02020603020101020101" pitchFamily="18" charset="-127"/>
                          <a:ea typeface="야놀자 야체 B" panose="02020603020101020101" pitchFamily="18" charset="-127"/>
                        </a:rPr>
                        <a:t>POST</a:t>
                      </a:r>
                      <a:endParaRPr lang="ko-KR" altLang="en-US" sz="1200" dirty="0">
                        <a:latin typeface="야놀자 야체 B" panose="02020603020101020101" pitchFamily="18" charset="-127"/>
                        <a:ea typeface="야놀자 야체 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latin typeface="야놀자 야체 B" panose="02020603020101020101" pitchFamily="18" charset="-127"/>
                          <a:ea typeface="야놀자 야체 B" panose="02020603020101020101" pitchFamily="18" charset="-127"/>
                        </a:rPr>
                        <a:t>/</a:t>
                      </a:r>
                      <a:r>
                        <a:rPr lang="en-US" altLang="ko-KR" sz="1200" dirty="0" err="1">
                          <a:latin typeface="야놀자 야체 B" panose="02020603020101020101" pitchFamily="18" charset="-127"/>
                          <a:ea typeface="야놀자 야체 B" panose="02020603020101020101" pitchFamily="18" charset="-127"/>
                        </a:rPr>
                        <a:t>idCheck</a:t>
                      </a:r>
                      <a:endParaRPr lang="ko-KR" altLang="en-US" sz="1200" dirty="0">
                        <a:latin typeface="야놀자 야체 B" panose="02020603020101020101" pitchFamily="18" charset="-127"/>
                        <a:ea typeface="야놀자 야체 B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8620773"/>
                  </a:ext>
                </a:extLst>
              </a:tr>
              <a:tr h="246334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latin typeface="야놀자 야체 B" panose="02020603020101020101" pitchFamily="18" charset="-127"/>
                          <a:ea typeface="야놀자 야체 B" panose="02020603020101020101" pitchFamily="18" charset="-127"/>
                        </a:rPr>
                        <a:t>회원 정보 조회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latin typeface="야놀자 야체 B" panose="02020603020101020101" pitchFamily="18" charset="-127"/>
                          <a:ea typeface="야놀자 야체 B" panose="02020603020101020101" pitchFamily="18" charset="-127"/>
                        </a:rPr>
                        <a:t>GET</a:t>
                      </a:r>
                      <a:endParaRPr lang="ko-KR" altLang="en-US" sz="1200" dirty="0">
                        <a:latin typeface="야놀자 야체 B" panose="02020603020101020101" pitchFamily="18" charset="-127"/>
                        <a:ea typeface="야놀자 야체 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latin typeface="야놀자 야체 B" panose="02020603020101020101" pitchFamily="18" charset="-127"/>
                          <a:ea typeface="야놀자 야체 B" panose="02020603020101020101" pitchFamily="18" charset="-127"/>
                        </a:rPr>
                        <a:t>/info</a:t>
                      </a:r>
                      <a:endParaRPr lang="ko-KR" altLang="en-US" sz="1200" dirty="0">
                        <a:latin typeface="야놀자 야체 B" panose="02020603020101020101" pitchFamily="18" charset="-127"/>
                        <a:ea typeface="야놀자 야체 B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7371422"/>
                  </a:ext>
                </a:extLst>
              </a:tr>
              <a:tr h="246334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latin typeface="야놀자 야체 B" panose="02020603020101020101" pitchFamily="18" charset="-127"/>
                          <a:ea typeface="야놀자 야체 B" panose="02020603020101020101" pitchFamily="18" charset="-127"/>
                        </a:rPr>
                        <a:t>회원정보 수정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latin typeface="야놀자 야체 B" panose="02020603020101020101" pitchFamily="18" charset="-127"/>
                          <a:ea typeface="야놀자 야체 B" panose="02020603020101020101" pitchFamily="18" charset="-127"/>
                        </a:rPr>
                        <a:t>POST</a:t>
                      </a:r>
                      <a:endParaRPr lang="ko-KR" altLang="en-US" sz="1200" dirty="0">
                        <a:latin typeface="야놀자 야체 B" panose="02020603020101020101" pitchFamily="18" charset="-127"/>
                        <a:ea typeface="야놀자 야체 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latin typeface="야놀자 야체 B" panose="02020603020101020101" pitchFamily="18" charset="-127"/>
                          <a:ea typeface="야놀자 야체 B" panose="02020603020101020101" pitchFamily="18" charset="-127"/>
                        </a:rPr>
                        <a:t>/modify</a:t>
                      </a:r>
                      <a:endParaRPr lang="ko-KR" altLang="en-US" sz="1200" dirty="0">
                        <a:latin typeface="야놀자 야체 B" panose="02020603020101020101" pitchFamily="18" charset="-127"/>
                        <a:ea typeface="야놀자 야체 B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859719"/>
                  </a:ext>
                </a:extLst>
              </a:tr>
              <a:tr h="246334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latin typeface="야놀자 야체 B" panose="02020603020101020101" pitchFamily="18" charset="-127"/>
                          <a:ea typeface="야놀자 야체 B" panose="02020603020101020101" pitchFamily="18" charset="-127"/>
                        </a:rPr>
                        <a:t>회원정보 삭제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latin typeface="야놀자 야체 B" panose="02020603020101020101" pitchFamily="18" charset="-127"/>
                          <a:ea typeface="야놀자 야체 B" panose="02020603020101020101" pitchFamily="18" charset="-127"/>
                        </a:rPr>
                        <a:t>POST</a:t>
                      </a:r>
                      <a:endParaRPr lang="ko-KR" altLang="en-US" sz="1200" dirty="0">
                        <a:latin typeface="야놀자 야체 B" panose="02020603020101020101" pitchFamily="18" charset="-127"/>
                        <a:ea typeface="야놀자 야체 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latin typeface="야놀자 야체 B" panose="02020603020101020101" pitchFamily="18" charset="-127"/>
                          <a:ea typeface="야놀자 야체 B" panose="02020603020101020101" pitchFamily="18" charset="-127"/>
                        </a:rPr>
                        <a:t>/delete</a:t>
                      </a:r>
                      <a:endParaRPr lang="ko-KR" altLang="en-US" sz="1200" dirty="0">
                        <a:latin typeface="야놀자 야체 B" panose="02020603020101020101" pitchFamily="18" charset="-127"/>
                        <a:ea typeface="야놀자 야체 B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76646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277010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66;p38">
            <a:extLst>
              <a:ext uri="{FF2B5EF4-FFF2-40B4-BE49-F238E27FC236}">
                <a16:creationId xmlns:a16="http://schemas.microsoft.com/office/drawing/2014/main" id="{DFE2C462-55C6-0430-6AB3-8C624530DC39}"/>
              </a:ext>
            </a:extLst>
          </p:cNvPr>
          <p:cNvSpPr txBox="1">
            <a:spLocks/>
          </p:cNvSpPr>
          <p:nvPr/>
        </p:nvSpPr>
        <p:spPr>
          <a:xfrm>
            <a:off x="1294844" y="507258"/>
            <a:ext cx="1435006" cy="266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●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○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■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●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○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■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●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○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 Mono Medium"/>
              <a:buChar char="■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9pPr>
          </a:lstStyle>
          <a:p>
            <a:pPr marL="139700" indent="0" algn="ctr">
              <a:buFont typeface="Roboto Mono Medium"/>
              <a:buNone/>
            </a:pPr>
            <a:endParaRPr lang="ko-KR" altLang="en-US" dirty="0"/>
          </a:p>
          <a:p>
            <a:pPr algn="ctr"/>
            <a:r>
              <a:rPr lang="en-US" altLang="ko-KR" sz="2000" dirty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URI </a:t>
            </a:r>
            <a:r>
              <a:rPr lang="ko-KR" altLang="en-US" sz="2000" dirty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설계</a:t>
            </a:r>
          </a:p>
        </p:txBody>
      </p:sp>
      <p:sp>
        <p:nvSpPr>
          <p:cNvPr id="7" name="Google Shape;266;p38">
            <a:extLst>
              <a:ext uri="{FF2B5EF4-FFF2-40B4-BE49-F238E27FC236}">
                <a16:creationId xmlns:a16="http://schemas.microsoft.com/office/drawing/2014/main" id="{632127DC-4512-244A-71DC-9F1B92560AA8}"/>
              </a:ext>
            </a:extLst>
          </p:cNvPr>
          <p:cNvSpPr txBox="1">
            <a:spLocks/>
          </p:cNvSpPr>
          <p:nvPr/>
        </p:nvSpPr>
        <p:spPr>
          <a:xfrm>
            <a:off x="1181378" y="1054565"/>
            <a:ext cx="2189574" cy="2855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●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○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■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●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○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■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●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○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 Mono Medium"/>
              <a:buChar char="■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9pPr>
          </a:lstStyle>
          <a:p>
            <a:pPr marL="139700" indent="0" algn="ctr">
              <a:buFont typeface="Roboto Mono Medium"/>
              <a:buNone/>
            </a:pP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</a:t>
            </a:r>
            <a:r>
              <a:rPr lang="ko-KR" altLang="en-US" dirty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주문</a:t>
            </a:r>
            <a:r>
              <a:rPr lang="en-US" altLang="ko-KR" dirty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(/order)</a:t>
            </a:r>
            <a:endParaRPr lang="ko-KR" altLang="en-US" dirty="0"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graphicFrame>
        <p:nvGraphicFramePr>
          <p:cNvPr id="10" name="표 10">
            <a:extLst>
              <a:ext uri="{FF2B5EF4-FFF2-40B4-BE49-F238E27FC236}">
                <a16:creationId xmlns:a16="http://schemas.microsoft.com/office/drawing/2014/main" id="{FD60CCD3-5547-5B5A-D919-41EC5B9CD1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0646540"/>
              </p:ext>
            </p:extLst>
          </p:nvPr>
        </p:nvGraphicFramePr>
        <p:xfrm>
          <a:off x="1849582" y="1340081"/>
          <a:ext cx="5237017" cy="822960"/>
        </p:xfrm>
        <a:graphic>
          <a:graphicData uri="http://schemas.openxmlformats.org/drawingml/2006/table">
            <a:tbl>
              <a:tblPr firstRow="1" bandRow="1">
                <a:tableStyleId>{D5EE4A64-7088-4D76-B21E-538BC1200539}</a:tableStyleId>
              </a:tblPr>
              <a:tblGrid>
                <a:gridCol w="1728851">
                  <a:extLst>
                    <a:ext uri="{9D8B030D-6E8A-4147-A177-3AD203B41FA5}">
                      <a16:colId xmlns:a16="http://schemas.microsoft.com/office/drawing/2014/main" val="2773819589"/>
                    </a:ext>
                  </a:extLst>
                </a:gridCol>
                <a:gridCol w="1754083">
                  <a:extLst>
                    <a:ext uri="{9D8B030D-6E8A-4147-A177-3AD203B41FA5}">
                      <a16:colId xmlns:a16="http://schemas.microsoft.com/office/drawing/2014/main" val="4285316186"/>
                    </a:ext>
                  </a:extLst>
                </a:gridCol>
                <a:gridCol w="1754083">
                  <a:extLst>
                    <a:ext uri="{9D8B030D-6E8A-4147-A177-3AD203B41FA5}">
                      <a16:colId xmlns:a16="http://schemas.microsoft.com/office/drawing/2014/main" val="1565264383"/>
                    </a:ext>
                  </a:extLst>
                </a:gridCol>
              </a:tblGrid>
              <a:tr h="2463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야놀자 야체 B" panose="02020603020101020101" pitchFamily="18" charset="-127"/>
                          <a:ea typeface="야놀자 야체 B" panose="02020603020101020101" pitchFamily="18" charset="-127"/>
                        </a:rPr>
                        <a:t>CRUD</a:t>
                      </a:r>
                      <a:endParaRPr lang="ko-KR" altLang="en-US" sz="1200" dirty="0">
                        <a:latin typeface="야놀자 야체 B" panose="02020603020101020101" pitchFamily="18" charset="-127"/>
                        <a:ea typeface="야놀자 야체 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야놀자 야체 B" panose="02020603020101020101" pitchFamily="18" charset="-127"/>
                          <a:ea typeface="야놀자 야체 B" panose="02020603020101020101" pitchFamily="18" charset="-127"/>
                        </a:rPr>
                        <a:t>HTTP METHOD</a:t>
                      </a:r>
                      <a:endParaRPr lang="ko-KR" altLang="en-US" sz="1200" dirty="0">
                        <a:latin typeface="야놀자 야체 B" panose="02020603020101020101" pitchFamily="18" charset="-127"/>
                        <a:ea typeface="야놀자 야체 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야놀자 야체 B" panose="02020603020101020101" pitchFamily="18" charset="-127"/>
                          <a:ea typeface="야놀자 야체 B" panose="02020603020101020101" pitchFamily="18" charset="-127"/>
                        </a:rPr>
                        <a:t>URI</a:t>
                      </a:r>
                      <a:endParaRPr lang="ko-KR" altLang="en-US" sz="1200" dirty="0">
                        <a:latin typeface="야놀자 야체 B" panose="02020603020101020101" pitchFamily="18" charset="-127"/>
                        <a:ea typeface="야놀자 야체 B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0745230"/>
                  </a:ext>
                </a:extLst>
              </a:tr>
              <a:tr h="246334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latin typeface="야놀자 야체 B" panose="02020603020101020101" pitchFamily="18" charset="-127"/>
                          <a:ea typeface="야놀자 야체 B" panose="02020603020101020101" pitchFamily="18" charset="-127"/>
                        </a:rPr>
                        <a:t>주문 목록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latin typeface="야놀자 야체 B" panose="02020603020101020101" pitchFamily="18" charset="-127"/>
                          <a:ea typeface="야놀자 야체 B" panose="02020603020101020101" pitchFamily="18" charset="-127"/>
                        </a:rPr>
                        <a:t>GET</a:t>
                      </a:r>
                      <a:endParaRPr lang="ko-KR" altLang="en-US" sz="1200" dirty="0">
                        <a:latin typeface="야놀자 야체 B" panose="02020603020101020101" pitchFamily="18" charset="-127"/>
                        <a:ea typeface="야놀자 야체 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latin typeface="야놀자 야체 B" panose="02020603020101020101" pitchFamily="18" charset="-127"/>
                          <a:ea typeface="야놀자 야체 B" panose="02020603020101020101" pitchFamily="18" charset="-127"/>
                        </a:rPr>
                        <a:t>/list{</a:t>
                      </a:r>
                      <a:r>
                        <a:rPr lang="en-US" altLang="ko-KR" sz="1200" dirty="0" err="1">
                          <a:latin typeface="야놀자 야체 B" panose="02020603020101020101" pitchFamily="18" charset="-127"/>
                          <a:ea typeface="야놀자 야체 B" panose="02020603020101020101" pitchFamily="18" charset="-127"/>
                        </a:rPr>
                        <a:t>memberId</a:t>
                      </a:r>
                      <a:r>
                        <a:rPr lang="en-US" altLang="ko-KR" sz="1200" dirty="0">
                          <a:latin typeface="야놀자 야체 B" panose="02020603020101020101" pitchFamily="18" charset="-127"/>
                          <a:ea typeface="야놀자 야체 B" panose="02020603020101020101" pitchFamily="18" charset="-127"/>
                        </a:rPr>
                        <a:t>}</a:t>
                      </a:r>
                      <a:endParaRPr lang="ko-KR" altLang="en-US" sz="1200" dirty="0">
                        <a:latin typeface="야놀자 야체 B" panose="02020603020101020101" pitchFamily="18" charset="-127"/>
                        <a:ea typeface="야놀자 야체 B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2305507"/>
                  </a:ext>
                </a:extLst>
              </a:tr>
              <a:tr h="246334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latin typeface="야놀자 야체 B" panose="02020603020101020101" pitchFamily="18" charset="-127"/>
                          <a:ea typeface="야놀자 야체 B" panose="02020603020101020101" pitchFamily="18" charset="-127"/>
                        </a:rPr>
                        <a:t>주문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latin typeface="야놀자 야체 B" panose="02020603020101020101" pitchFamily="18" charset="-127"/>
                          <a:ea typeface="야놀자 야체 B" panose="02020603020101020101" pitchFamily="18" charset="-127"/>
                        </a:rPr>
                        <a:t>POST</a:t>
                      </a:r>
                      <a:endParaRPr lang="ko-KR" altLang="en-US" sz="1200" dirty="0">
                        <a:latin typeface="야놀자 야체 B" panose="02020603020101020101" pitchFamily="18" charset="-127"/>
                        <a:ea typeface="야놀자 야체 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latin typeface="야놀자 야체 B" panose="02020603020101020101" pitchFamily="18" charset="-127"/>
                          <a:ea typeface="야놀자 야체 B" panose="02020603020101020101" pitchFamily="18" charset="-127"/>
                        </a:rPr>
                        <a:t>/list</a:t>
                      </a:r>
                      <a:endParaRPr lang="ko-KR" altLang="en-US" sz="1200" dirty="0">
                        <a:latin typeface="야놀자 야체 B" panose="02020603020101020101" pitchFamily="18" charset="-127"/>
                        <a:ea typeface="야놀자 야체 B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0733554"/>
                  </a:ext>
                </a:extLst>
              </a:tr>
            </a:tbl>
          </a:graphicData>
        </a:graphic>
      </p:graphicFrame>
      <p:sp>
        <p:nvSpPr>
          <p:cNvPr id="2" name="Google Shape;266;p38">
            <a:extLst>
              <a:ext uri="{FF2B5EF4-FFF2-40B4-BE49-F238E27FC236}">
                <a16:creationId xmlns:a16="http://schemas.microsoft.com/office/drawing/2014/main" id="{55800A50-4F20-B855-0681-F1087491A3E0}"/>
              </a:ext>
            </a:extLst>
          </p:cNvPr>
          <p:cNvSpPr txBox="1">
            <a:spLocks/>
          </p:cNvSpPr>
          <p:nvPr/>
        </p:nvSpPr>
        <p:spPr>
          <a:xfrm>
            <a:off x="1294844" y="2221841"/>
            <a:ext cx="2189574" cy="2855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●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○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■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●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○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■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●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○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 Mono Medium"/>
              <a:buChar char="■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9pPr>
          </a:lstStyle>
          <a:p>
            <a:pPr marL="139700" indent="0" algn="ctr">
              <a:buFont typeface="Roboto Mono Medium"/>
              <a:buNone/>
            </a:pPr>
            <a:r>
              <a:rPr lang="ko-KR" altLang="en-US" dirty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    리뷰</a:t>
            </a:r>
            <a:r>
              <a:rPr lang="en-US" altLang="ko-KR" dirty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(/reviews)</a:t>
            </a:r>
            <a:endParaRPr lang="ko-KR" altLang="en-US" dirty="0"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graphicFrame>
        <p:nvGraphicFramePr>
          <p:cNvPr id="3" name="표 10">
            <a:extLst>
              <a:ext uri="{FF2B5EF4-FFF2-40B4-BE49-F238E27FC236}">
                <a16:creationId xmlns:a16="http://schemas.microsoft.com/office/drawing/2014/main" id="{591FDF13-C570-5B09-8638-0CC035F52A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8509213"/>
              </p:ext>
            </p:extLst>
          </p:nvPr>
        </p:nvGraphicFramePr>
        <p:xfrm>
          <a:off x="1849582" y="2507357"/>
          <a:ext cx="5237017" cy="1371600"/>
        </p:xfrm>
        <a:graphic>
          <a:graphicData uri="http://schemas.openxmlformats.org/drawingml/2006/table">
            <a:tbl>
              <a:tblPr firstRow="1" bandRow="1">
                <a:tableStyleId>{D5EE4A64-7088-4D76-B21E-538BC1200539}</a:tableStyleId>
              </a:tblPr>
              <a:tblGrid>
                <a:gridCol w="1728851">
                  <a:extLst>
                    <a:ext uri="{9D8B030D-6E8A-4147-A177-3AD203B41FA5}">
                      <a16:colId xmlns:a16="http://schemas.microsoft.com/office/drawing/2014/main" val="2773819589"/>
                    </a:ext>
                  </a:extLst>
                </a:gridCol>
                <a:gridCol w="1754083">
                  <a:extLst>
                    <a:ext uri="{9D8B030D-6E8A-4147-A177-3AD203B41FA5}">
                      <a16:colId xmlns:a16="http://schemas.microsoft.com/office/drawing/2014/main" val="4285316186"/>
                    </a:ext>
                  </a:extLst>
                </a:gridCol>
                <a:gridCol w="1754083">
                  <a:extLst>
                    <a:ext uri="{9D8B030D-6E8A-4147-A177-3AD203B41FA5}">
                      <a16:colId xmlns:a16="http://schemas.microsoft.com/office/drawing/2014/main" val="1565264383"/>
                    </a:ext>
                  </a:extLst>
                </a:gridCol>
              </a:tblGrid>
              <a:tr h="2463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야놀자 야체 B" panose="02020603020101020101" pitchFamily="18" charset="-127"/>
                          <a:ea typeface="야놀자 야체 B" panose="02020603020101020101" pitchFamily="18" charset="-127"/>
                        </a:rPr>
                        <a:t>CRUD</a:t>
                      </a:r>
                      <a:endParaRPr lang="ko-KR" altLang="en-US" sz="1200" dirty="0">
                        <a:latin typeface="야놀자 야체 B" panose="02020603020101020101" pitchFamily="18" charset="-127"/>
                        <a:ea typeface="야놀자 야체 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야놀자 야체 B" panose="02020603020101020101" pitchFamily="18" charset="-127"/>
                          <a:ea typeface="야놀자 야체 B" panose="02020603020101020101" pitchFamily="18" charset="-127"/>
                        </a:rPr>
                        <a:t>HTTP METHOD</a:t>
                      </a:r>
                      <a:endParaRPr lang="ko-KR" altLang="en-US" sz="1200" dirty="0">
                        <a:latin typeface="야놀자 야체 B" panose="02020603020101020101" pitchFamily="18" charset="-127"/>
                        <a:ea typeface="야놀자 야체 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야놀자 야체 B" panose="02020603020101020101" pitchFamily="18" charset="-127"/>
                          <a:ea typeface="야놀자 야체 B" panose="02020603020101020101" pitchFamily="18" charset="-127"/>
                        </a:rPr>
                        <a:t>URI</a:t>
                      </a:r>
                      <a:endParaRPr lang="ko-KR" altLang="en-US" sz="1200" dirty="0">
                        <a:latin typeface="야놀자 야체 B" panose="02020603020101020101" pitchFamily="18" charset="-127"/>
                        <a:ea typeface="야놀자 야체 B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0745230"/>
                  </a:ext>
                </a:extLst>
              </a:tr>
              <a:tr h="246334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latin typeface="야놀자 야체 B" panose="02020603020101020101" pitchFamily="18" charset="-127"/>
                          <a:ea typeface="야놀자 야체 B" panose="02020603020101020101" pitchFamily="18" charset="-127"/>
                        </a:rPr>
                        <a:t>리뷰 추가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latin typeface="야놀자 야체 B" panose="02020603020101020101" pitchFamily="18" charset="-127"/>
                          <a:ea typeface="야놀자 야체 B" panose="02020603020101020101" pitchFamily="18" charset="-127"/>
                        </a:rPr>
                        <a:t>POST</a:t>
                      </a:r>
                      <a:endParaRPr lang="ko-KR" altLang="en-US" sz="1200" dirty="0">
                        <a:latin typeface="야놀자 야체 B" panose="02020603020101020101" pitchFamily="18" charset="-127"/>
                        <a:ea typeface="야놀자 야체 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latin typeface="야놀자 야체 B" panose="02020603020101020101" pitchFamily="18" charset="-127"/>
                          <a:ea typeface="야놀자 야체 B" panose="02020603020101020101" pitchFamily="18" charset="-127"/>
                        </a:rPr>
                        <a:t>/new</a:t>
                      </a:r>
                      <a:endParaRPr lang="ko-KR" altLang="en-US" sz="1200" dirty="0">
                        <a:latin typeface="야놀자 야체 B" panose="02020603020101020101" pitchFamily="18" charset="-127"/>
                        <a:ea typeface="야놀자 야체 B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2305507"/>
                  </a:ext>
                </a:extLst>
              </a:tr>
              <a:tr h="246334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latin typeface="야놀자 야체 B" panose="02020603020101020101" pitchFamily="18" charset="-127"/>
                          <a:ea typeface="야놀자 야체 B" panose="02020603020101020101" pitchFamily="18" charset="-127"/>
                        </a:rPr>
                        <a:t>리뷰 조회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latin typeface="야놀자 야체 B" panose="02020603020101020101" pitchFamily="18" charset="-127"/>
                          <a:ea typeface="야놀자 야체 B" panose="02020603020101020101" pitchFamily="18" charset="-127"/>
                        </a:rPr>
                        <a:t>GET</a:t>
                      </a:r>
                      <a:endParaRPr lang="ko-KR" altLang="en-US" sz="1200" dirty="0">
                        <a:latin typeface="야놀자 야체 B" panose="02020603020101020101" pitchFamily="18" charset="-127"/>
                        <a:ea typeface="야놀자 야체 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latin typeface="야놀자 야체 B" panose="02020603020101020101" pitchFamily="18" charset="-127"/>
                          <a:ea typeface="야놀자 야체 B" panose="02020603020101020101" pitchFamily="18" charset="-127"/>
                        </a:rPr>
                        <a:t>/{</a:t>
                      </a:r>
                      <a:r>
                        <a:rPr lang="en-US" altLang="ko-KR" sz="1200" dirty="0" err="1">
                          <a:latin typeface="야놀자 야체 B" panose="02020603020101020101" pitchFamily="18" charset="-127"/>
                          <a:ea typeface="야놀자 야체 B" panose="02020603020101020101" pitchFamily="18" charset="-127"/>
                        </a:rPr>
                        <a:t>reviewNo</a:t>
                      </a:r>
                      <a:r>
                        <a:rPr lang="en-US" altLang="ko-KR" sz="1200" dirty="0">
                          <a:latin typeface="야놀자 야체 B" panose="02020603020101020101" pitchFamily="18" charset="-127"/>
                          <a:ea typeface="야놀자 야체 B" panose="02020603020101020101" pitchFamily="18" charset="-127"/>
                        </a:rPr>
                        <a:t>}</a:t>
                      </a:r>
                      <a:endParaRPr lang="ko-KR" altLang="en-US" sz="1200" dirty="0">
                        <a:latin typeface="야놀자 야체 B" panose="02020603020101020101" pitchFamily="18" charset="-127"/>
                        <a:ea typeface="야놀자 야체 B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0733554"/>
                  </a:ext>
                </a:extLst>
              </a:tr>
              <a:tr h="246334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latin typeface="야놀자 야체 B" panose="02020603020101020101" pitchFamily="18" charset="-127"/>
                          <a:ea typeface="야놀자 야체 B" panose="02020603020101020101" pitchFamily="18" charset="-127"/>
                        </a:rPr>
                        <a:t>리뷰 수정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latin typeface="야놀자 야체 B" panose="02020603020101020101" pitchFamily="18" charset="-127"/>
                          <a:ea typeface="야놀자 야체 B" panose="02020603020101020101" pitchFamily="18" charset="-127"/>
                        </a:rPr>
                        <a:t>PUT</a:t>
                      </a:r>
                      <a:endParaRPr lang="ko-KR" altLang="en-US" sz="1200" dirty="0">
                        <a:latin typeface="야놀자 야체 B" panose="02020603020101020101" pitchFamily="18" charset="-127"/>
                        <a:ea typeface="야놀자 야체 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latin typeface="야놀자 야체 B" panose="02020603020101020101" pitchFamily="18" charset="-127"/>
                          <a:ea typeface="야놀자 야체 B" panose="02020603020101020101" pitchFamily="18" charset="-127"/>
                        </a:rPr>
                        <a:t>/{</a:t>
                      </a:r>
                      <a:r>
                        <a:rPr lang="en-US" altLang="ko-KR" sz="1200" dirty="0" err="1">
                          <a:latin typeface="야놀자 야체 B" panose="02020603020101020101" pitchFamily="18" charset="-127"/>
                          <a:ea typeface="야놀자 야체 B" panose="02020603020101020101" pitchFamily="18" charset="-127"/>
                        </a:rPr>
                        <a:t>reviewNo</a:t>
                      </a:r>
                      <a:r>
                        <a:rPr lang="en-US" altLang="ko-KR" sz="1200" dirty="0">
                          <a:latin typeface="야놀자 야체 B" panose="02020603020101020101" pitchFamily="18" charset="-127"/>
                          <a:ea typeface="야놀자 야체 B" panose="02020603020101020101" pitchFamily="18" charset="-127"/>
                        </a:rPr>
                        <a:t>}</a:t>
                      </a:r>
                      <a:endParaRPr lang="ko-KR" altLang="en-US" sz="1200" dirty="0">
                        <a:latin typeface="야놀자 야체 B" panose="02020603020101020101" pitchFamily="18" charset="-127"/>
                        <a:ea typeface="야놀자 야체 B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8203414"/>
                  </a:ext>
                </a:extLst>
              </a:tr>
              <a:tr h="246334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latin typeface="야놀자 야체 B" panose="02020603020101020101" pitchFamily="18" charset="-127"/>
                          <a:ea typeface="야놀자 야체 B" panose="02020603020101020101" pitchFamily="18" charset="-127"/>
                        </a:rPr>
                        <a:t>리뷰 삭제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latin typeface="야놀자 야체 B" panose="02020603020101020101" pitchFamily="18" charset="-127"/>
                          <a:ea typeface="야놀자 야체 B" panose="02020603020101020101" pitchFamily="18" charset="-127"/>
                        </a:rPr>
                        <a:t>DELETE</a:t>
                      </a:r>
                      <a:endParaRPr lang="ko-KR" altLang="en-US" sz="1200" dirty="0">
                        <a:latin typeface="야놀자 야체 B" panose="02020603020101020101" pitchFamily="18" charset="-127"/>
                        <a:ea typeface="야놀자 야체 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latin typeface="야놀자 야체 B" panose="02020603020101020101" pitchFamily="18" charset="-127"/>
                          <a:ea typeface="야놀자 야체 B" panose="02020603020101020101" pitchFamily="18" charset="-127"/>
                        </a:rPr>
                        <a:t>/{</a:t>
                      </a:r>
                      <a:r>
                        <a:rPr lang="en-US" altLang="ko-KR" sz="1200" dirty="0" err="1">
                          <a:latin typeface="야놀자 야체 B" panose="02020603020101020101" pitchFamily="18" charset="-127"/>
                          <a:ea typeface="야놀자 야체 B" panose="02020603020101020101" pitchFamily="18" charset="-127"/>
                        </a:rPr>
                        <a:t>reviewNo</a:t>
                      </a:r>
                      <a:r>
                        <a:rPr lang="en-US" altLang="ko-KR" sz="1200" dirty="0">
                          <a:latin typeface="야놀자 야체 B" panose="02020603020101020101" pitchFamily="18" charset="-127"/>
                          <a:ea typeface="야놀자 야체 B" panose="02020603020101020101" pitchFamily="18" charset="-127"/>
                        </a:rPr>
                        <a:t>}</a:t>
                      </a:r>
                      <a:endParaRPr lang="ko-KR" altLang="en-US" sz="1200" dirty="0">
                        <a:latin typeface="야놀자 야체 B" panose="02020603020101020101" pitchFamily="18" charset="-127"/>
                        <a:ea typeface="야놀자 야체 B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97900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38570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2"/>
          <p:cNvSpPr txBox="1">
            <a:spLocks noGrp="1"/>
          </p:cNvSpPr>
          <p:nvPr>
            <p:ph type="title" idx="8"/>
          </p:nvPr>
        </p:nvSpPr>
        <p:spPr>
          <a:xfrm>
            <a:off x="829562" y="539889"/>
            <a:ext cx="2403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000" dirty="0">
                <a:solidFill>
                  <a:schemeClr val="tx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목차</a:t>
            </a:r>
            <a:endParaRPr sz="4000" dirty="0">
              <a:solidFill>
                <a:schemeClr val="tx1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197" name="Google Shape;197;p32"/>
          <p:cNvSpPr/>
          <p:nvPr/>
        </p:nvSpPr>
        <p:spPr>
          <a:xfrm>
            <a:off x="7911493" y="523374"/>
            <a:ext cx="674863" cy="488424"/>
          </a:xfrm>
          <a:custGeom>
            <a:avLst/>
            <a:gdLst/>
            <a:ahLst/>
            <a:cxnLst/>
            <a:rect l="l" t="t" r="r" b="b"/>
            <a:pathLst>
              <a:path w="35347" h="25582" extrusionOk="0">
                <a:moveTo>
                  <a:pt x="32086" y="1331"/>
                </a:moveTo>
                <a:cubicBezTo>
                  <a:pt x="32060" y="1725"/>
                  <a:pt x="32014" y="2116"/>
                  <a:pt x="31884" y="2511"/>
                </a:cubicBezTo>
                <a:cubicBezTo>
                  <a:pt x="31710" y="3037"/>
                  <a:pt x="31422" y="3448"/>
                  <a:pt x="31140" y="3873"/>
                </a:cubicBezTo>
                <a:lnTo>
                  <a:pt x="31140" y="3875"/>
                </a:lnTo>
                <a:cubicBezTo>
                  <a:pt x="31045" y="3802"/>
                  <a:pt x="30957" y="3717"/>
                  <a:pt x="30879" y="3626"/>
                </a:cubicBezTo>
                <a:cubicBezTo>
                  <a:pt x="30960" y="3537"/>
                  <a:pt x="31004" y="3420"/>
                  <a:pt x="31004" y="3300"/>
                </a:cubicBezTo>
                <a:cubicBezTo>
                  <a:pt x="31012" y="2456"/>
                  <a:pt x="31170" y="1364"/>
                  <a:pt x="32086" y="1331"/>
                </a:cubicBezTo>
                <a:close/>
                <a:moveTo>
                  <a:pt x="33448" y="2151"/>
                </a:moveTo>
                <a:lnTo>
                  <a:pt x="33448" y="2151"/>
                </a:lnTo>
                <a:cubicBezTo>
                  <a:pt x="33674" y="2664"/>
                  <a:pt x="33586" y="3318"/>
                  <a:pt x="33167" y="3795"/>
                </a:cubicBezTo>
                <a:cubicBezTo>
                  <a:pt x="33046" y="3933"/>
                  <a:pt x="32896" y="4044"/>
                  <a:pt x="32729" y="4118"/>
                </a:cubicBezTo>
                <a:cubicBezTo>
                  <a:pt x="33098" y="3528"/>
                  <a:pt x="33326" y="2819"/>
                  <a:pt x="33448" y="2151"/>
                </a:cubicBezTo>
                <a:close/>
                <a:moveTo>
                  <a:pt x="32524" y="1387"/>
                </a:moveTo>
                <a:cubicBezTo>
                  <a:pt x="32540" y="1390"/>
                  <a:pt x="32555" y="1392"/>
                  <a:pt x="32571" y="1397"/>
                </a:cubicBezTo>
                <a:cubicBezTo>
                  <a:pt x="32884" y="1486"/>
                  <a:pt x="33123" y="1661"/>
                  <a:pt x="33289" y="1878"/>
                </a:cubicBezTo>
                <a:cubicBezTo>
                  <a:pt x="33081" y="2445"/>
                  <a:pt x="32804" y="2943"/>
                  <a:pt x="32503" y="3432"/>
                </a:cubicBezTo>
                <a:cubicBezTo>
                  <a:pt x="32416" y="3432"/>
                  <a:pt x="32336" y="3480"/>
                  <a:pt x="32295" y="3557"/>
                </a:cubicBezTo>
                <a:cubicBezTo>
                  <a:pt x="32169" y="3777"/>
                  <a:pt x="32049" y="4000"/>
                  <a:pt x="31925" y="4221"/>
                </a:cubicBezTo>
                <a:cubicBezTo>
                  <a:pt x="31817" y="4204"/>
                  <a:pt x="31712" y="4175"/>
                  <a:pt x="31611" y="4138"/>
                </a:cubicBezTo>
                <a:cubicBezTo>
                  <a:pt x="32171" y="3413"/>
                  <a:pt x="32513" y="2340"/>
                  <a:pt x="32524" y="1387"/>
                </a:cubicBezTo>
                <a:close/>
                <a:moveTo>
                  <a:pt x="9407" y="5159"/>
                </a:moveTo>
                <a:cubicBezTo>
                  <a:pt x="10187" y="6580"/>
                  <a:pt x="10603" y="7882"/>
                  <a:pt x="10645" y="9398"/>
                </a:cubicBezTo>
                <a:cubicBezTo>
                  <a:pt x="10279" y="9775"/>
                  <a:pt x="9939" y="10175"/>
                  <a:pt x="9627" y="10596"/>
                </a:cubicBezTo>
                <a:lnTo>
                  <a:pt x="9626" y="10596"/>
                </a:lnTo>
                <a:cubicBezTo>
                  <a:pt x="9570" y="10548"/>
                  <a:pt x="9511" y="10506"/>
                  <a:pt x="9457" y="10455"/>
                </a:cubicBezTo>
                <a:cubicBezTo>
                  <a:pt x="8958" y="9988"/>
                  <a:pt x="8631" y="9478"/>
                  <a:pt x="8445" y="8950"/>
                </a:cubicBezTo>
                <a:cubicBezTo>
                  <a:pt x="8239" y="7563"/>
                  <a:pt x="8522" y="6110"/>
                  <a:pt x="9407" y="5159"/>
                </a:cubicBezTo>
                <a:close/>
                <a:moveTo>
                  <a:pt x="14031" y="4662"/>
                </a:moveTo>
                <a:lnTo>
                  <a:pt x="14031" y="4662"/>
                </a:lnTo>
                <a:cubicBezTo>
                  <a:pt x="15409" y="5488"/>
                  <a:pt x="16195" y="7133"/>
                  <a:pt x="15661" y="8877"/>
                </a:cubicBezTo>
                <a:lnTo>
                  <a:pt x="15659" y="8877"/>
                </a:lnTo>
                <a:cubicBezTo>
                  <a:pt x="15430" y="9624"/>
                  <a:pt x="15018" y="10217"/>
                  <a:pt x="14503" y="10657"/>
                </a:cubicBezTo>
                <a:cubicBezTo>
                  <a:pt x="15162" y="8733"/>
                  <a:pt x="15142" y="6226"/>
                  <a:pt x="14031" y="4662"/>
                </a:cubicBezTo>
                <a:close/>
                <a:moveTo>
                  <a:pt x="12255" y="4111"/>
                </a:moveTo>
                <a:lnTo>
                  <a:pt x="12255" y="4111"/>
                </a:lnTo>
                <a:cubicBezTo>
                  <a:pt x="12734" y="4141"/>
                  <a:pt x="13204" y="4257"/>
                  <a:pt x="13641" y="4456"/>
                </a:cubicBezTo>
                <a:cubicBezTo>
                  <a:pt x="13946" y="5706"/>
                  <a:pt x="14445" y="6784"/>
                  <a:pt x="14438" y="8128"/>
                </a:cubicBezTo>
                <a:cubicBezTo>
                  <a:pt x="14433" y="9221"/>
                  <a:pt x="14153" y="10170"/>
                  <a:pt x="13778" y="11136"/>
                </a:cubicBezTo>
                <a:lnTo>
                  <a:pt x="13777" y="11136"/>
                </a:lnTo>
                <a:cubicBezTo>
                  <a:pt x="13579" y="11237"/>
                  <a:pt x="13371" y="11320"/>
                  <a:pt x="13158" y="11383"/>
                </a:cubicBezTo>
                <a:cubicBezTo>
                  <a:pt x="13508" y="10596"/>
                  <a:pt x="13480" y="9389"/>
                  <a:pt x="13480" y="8738"/>
                </a:cubicBezTo>
                <a:cubicBezTo>
                  <a:pt x="13481" y="7105"/>
                  <a:pt x="13101" y="5512"/>
                  <a:pt x="12255" y="4111"/>
                </a:cubicBezTo>
                <a:close/>
                <a:moveTo>
                  <a:pt x="10574" y="4370"/>
                </a:moveTo>
                <a:cubicBezTo>
                  <a:pt x="11032" y="5394"/>
                  <a:pt x="11434" y="6425"/>
                  <a:pt x="11654" y="7535"/>
                </a:cubicBezTo>
                <a:cubicBezTo>
                  <a:pt x="11731" y="7917"/>
                  <a:pt x="12221" y="10964"/>
                  <a:pt x="11674" y="11503"/>
                </a:cubicBezTo>
                <a:cubicBezTo>
                  <a:pt x="11256" y="11451"/>
                  <a:pt x="10850" y="11331"/>
                  <a:pt x="10471" y="11147"/>
                </a:cubicBezTo>
                <a:cubicBezTo>
                  <a:pt x="10513" y="11076"/>
                  <a:pt x="10551" y="11003"/>
                  <a:pt x="10593" y="10933"/>
                </a:cubicBezTo>
                <a:cubicBezTo>
                  <a:pt x="10613" y="10979"/>
                  <a:pt x="10666" y="11005"/>
                  <a:pt x="10718" y="11005"/>
                </a:cubicBezTo>
                <a:cubicBezTo>
                  <a:pt x="10776" y="11005"/>
                  <a:pt x="10833" y="10974"/>
                  <a:pt x="10849" y="10909"/>
                </a:cubicBezTo>
                <a:cubicBezTo>
                  <a:pt x="10901" y="10692"/>
                  <a:pt x="10939" y="10473"/>
                  <a:pt x="10966" y="10253"/>
                </a:cubicBezTo>
                <a:cubicBezTo>
                  <a:pt x="11086" y="10020"/>
                  <a:pt x="11201" y="9789"/>
                  <a:pt x="11304" y="9554"/>
                </a:cubicBezTo>
                <a:cubicBezTo>
                  <a:pt x="11399" y="9337"/>
                  <a:pt x="11239" y="9113"/>
                  <a:pt x="11045" y="9113"/>
                </a:cubicBezTo>
                <a:cubicBezTo>
                  <a:pt x="11035" y="9113"/>
                  <a:pt x="11025" y="9113"/>
                  <a:pt x="11016" y="9115"/>
                </a:cubicBezTo>
                <a:cubicBezTo>
                  <a:pt x="10959" y="7642"/>
                  <a:pt x="10449" y="6136"/>
                  <a:pt x="9532" y="5039"/>
                </a:cubicBezTo>
                <a:cubicBezTo>
                  <a:pt x="9833" y="4751"/>
                  <a:pt x="10187" y="4523"/>
                  <a:pt x="10574" y="4370"/>
                </a:cubicBezTo>
                <a:close/>
                <a:moveTo>
                  <a:pt x="12017" y="4105"/>
                </a:moveTo>
                <a:cubicBezTo>
                  <a:pt x="12017" y="4115"/>
                  <a:pt x="12020" y="4125"/>
                  <a:pt x="12023" y="4134"/>
                </a:cubicBezTo>
                <a:cubicBezTo>
                  <a:pt x="12459" y="5230"/>
                  <a:pt x="12828" y="6325"/>
                  <a:pt x="12963" y="7502"/>
                </a:cubicBezTo>
                <a:cubicBezTo>
                  <a:pt x="13008" y="7897"/>
                  <a:pt x="13034" y="10935"/>
                  <a:pt x="12588" y="11499"/>
                </a:cubicBezTo>
                <a:lnTo>
                  <a:pt x="12586" y="11499"/>
                </a:lnTo>
                <a:cubicBezTo>
                  <a:pt x="12468" y="11513"/>
                  <a:pt x="12349" y="11524"/>
                  <a:pt x="12230" y="11527"/>
                </a:cubicBezTo>
                <a:cubicBezTo>
                  <a:pt x="12489" y="10895"/>
                  <a:pt x="12334" y="9818"/>
                  <a:pt x="12313" y="9394"/>
                </a:cubicBezTo>
                <a:cubicBezTo>
                  <a:pt x="12224" y="7606"/>
                  <a:pt x="11756" y="5824"/>
                  <a:pt x="10864" y="4269"/>
                </a:cubicBezTo>
                <a:cubicBezTo>
                  <a:pt x="11115" y="4193"/>
                  <a:pt x="11375" y="4142"/>
                  <a:pt x="11637" y="4117"/>
                </a:cubicBezTo>
                <a:cubicBezTo>
                  <a:pt x="11766" y="4105"/>
                  <a:pt x="11891" y="4105"/>
                  <a:pt x="12017" y="4105"/>
                </a:cubicBezTo>
                <a:close/>
                <a:moveTo>
                  <a:pt x="25741" y="16319"/>
                </a:moveTo>
                <a:cubicBezTo>
                  <a:pt x="26033" y="16319"/>
                  <a:pt x="26325" y="16353"/>
                  <a:pt x="26608" y="16425"/>
                </a:cubicBezTo>
                <a:cubicBezTo>
                  <a:pt x="26757" y="16463"/>
                  <a:pt x="26903" y="16513"/>
                  <a:pt x="27044" y="16574"/>
                </a:cubicBezTo>
                <a:cubicBezTo>
                  <a:pt x="28124" y="17916"/>
                  <a:pt x="26413" y="20133"/>
                  <a:pt x="25036" y="20799"/>
                </a:cubicBezTo>
                <a:cubicBezTo>
                  <a:pt x="24616" y="21002"/>
                  <a:pt x="24156" y="21111"/>
                  <a:pt x="23701" y="21111"/>
                </a:cubicBezTo>
                <a:cubicBezTo>
                  <a:pt x="23171" y="21111"/>
                  <a:pt x="22648" y="20963"/>
                  <a:pt x="22200" y="20645"/>
                </a:cubicBezTo>
                <a:cubicBezTo>
                  <a:pt x="21851" y="20398"/>
                  <a:pt x="21618" y="20077"/>
                  <a:pt x="21492" y="19731"/>
                </a:cubicBezTo>
                <a:cubicBezTo>
                  <a:pt x="21476" y="19396"/>
                  <a:pt x="21503" y="19061"/>
                  <a:pt x="21572" y="18733"/>
                </a:cubicBezTo>
                <a:cubicBezTo>
                  <a:pt x="21617" y="18728"/>
                  <a:pt x="21662" y="18715"/>
                  <a:pt x="21702" y="18694"/>
                </a:cubicBezTo>
                <a:cubicBezTo>
                  <a:pt x="22164" y="18440"/>
                  <a:pt x="22446" y="18033"/>
                  <a:pt x="22768" y="17649"/>
                </a:cubicBezTo>
                <a:cubicBezTo>
                  <a:pt x="23416" y="18221"/>
                  <a:pt x="24064" y="18791"/>
                  <a:pt x="24704" y="19359"/>
                </a:cubicBezTo>
                <a:cubicBezTo>
                  <a:pt x="24857" y="19496"/>
                  <a:pt x="25027" y="19554"/>
                  <a:pt x="25190" y="19554"/>
                </a:cubicBezTo>
                <a:cubicBezTo>
                  <a:pt x="25767" y="19554"/>
                  <a:pt x="26268" y="18836"/>
                  <a:pt x="25734" y="18328"/>
                </a:cubicBezTo>
                <a:cubicBezTo>
                  <a:pt x="25166" y="17789"/>
                  <a:pt x="24597" y="17246"/>
                  <a:pt x="24027" y="16699"/>
                </a:cubicBezTo>
                <a:cubicBezTo>
                  <a:pt x="24563" y="16456"/>
                  <a:pt x="25153" y="16319"/>
                  <a:pt x="25741" y="16319"/>
                </a:cubicBezTo>
                <a:close/>
                <a:moveTo>
                  <a:pt x="27895" y="17098"/>
                </a:moveTo>
                <a:cubicBezTo>
                  <a:pt x="28227" y="17383"/>
                  <a:pt x="28508" y="17724"/>
                  <a:pt x="28723" y="18106"/>
                </a:cubicBezTo>
                <a:cubicBezTo>
                  <a:pt x="28458" y="19552"/>
                  <a:pt x="27924" y="20816"/>
                  <a:pt x="26655" y="21718"/>
                </a:cubicBezTo>
                <a:cubicBezTo>
                  <a:pt x="25884" y="22266"/>
                  <a:pt x="25025" y="22582"/>
                  <a:pt x="24076" y="22639"/>
                </a:cubicBezTo>
                <a:cubicBezTo>
                  <a:pt x="24017" y="22642"/>
                  <a:pt x="23950" y="22644"/>
                  <a:pt x="23875" y="22644"/>
                </a:cubicBezTo>
                <a:cubicBezTo>
                  <a:pt x="23571" y="22644"/>
                  <a:pt x="23149" y="22613"/>
                  <a:pt x="22716" y="22526"/>
                </a:cubicBezTo>
                <a:cubicBezTo>
                  <a:pt x="22231" y="22010"/>
                  <a:pt x="21886" y="21431"/>
                  <a:pt x="21690" y="20830"/>
                </a:cubicBezTo>
                <a:lnTo>
                  <a:pt x="21690" y="20830"/>
                </a:lnTo>
                <a:cubicBezTo>
                  <a:pt x="22236" y="21348"/>
                  <a:pt x="23021" y="21617"/>
                  <a:pt x="23774" y="21617"/>
                </a:cubicBezTo>
                <a:cubicBezTo>
                  <a:pt x="23888" y="21617"/>
                  <a:pt x="24001" y="21610"/>
                  <a:pt x="24112" y="21598"/>
                </a:cubicBezTo>
                <a:cubicBezTo>
                  <a:pt x="25882" y="21400"/>
                  <a:pt x="28208" y="18898"/>
                  <a:pt x="27895" y="17098"/>
                </a:cubicBezTo>
                <a:close/>
                <a:moveTo>
                  <a:pt x="4132" y="21347"/>
                </a:moveTo>
                <a:lnTo>
                  <a:pt x="4132" y="21347"/>
                </a:lnTo>
                <a:cubicBezTo>
                  <a:pt x="4450" y="21713"/>
                  <a:pt x="4661" y="22218"/>
                  <a:pt x="4648" y="22688"/>
                </a:cubicBezTo>
                <a:cubicBezTo>
                  <a:pt x="4476" y="22239"/>
                  <a:pt x="4293" y="21798"/>
                  <a:pt x="4132" y="21347"/>
                </a:cubicBezTo>
                <a:close/>
                <a:moveTo>
                  <a:pt x="2094" y="22062"/>
                </a:moveTo>
                <a:cubicBezTo>
                  <a:pt x="2166" y="22580"/>
                  <a:pt x="2241" y="23104"/>
                  <a:pt x="2354" y="23612"/>
                </a:cubicBezTo>
                <a:cubicBezTo>
                  <a:pt x="2209" y="23502"/>
                  <a:pt x="2084" y="23367"/>
                  <a:pt x="1985" y="23213"/>
                </a:cubicBezTo>
                <a:cubicBezTo>
                  <a:pt x="1858" y="23010"/>
                  <a:pt x="1761" y="22723"/>
                  <a:pt x="1712" y="22412"/>
                </a:cubicBezTo>
                <a:cubicBezTo>
                  <a:pt x="1816" y="22378"/>
                  <a:pt x="1908" y="22323"/>
                  <a:pt x="1972" y="22248"/>
                </a:cubicBezTo>
                <a:cubicBezTo>
                  <a:pt x="2019" y="22190"/>
                  <a:pt x="2059" y="22128"/>
                  <a:pt x="2094" y="22062"/>
                </a:cubicBezTo>
                <a:close/>
                <a:moveTo>
                  <a:pt x="29081" y="18929"/>
                </a:moveTo>
                <a:lnTo>
                  <a:pt x="29081" y="18930"/>
                </a:lnTo>
                <a:cubicBezTo>
                  <a:pt x="29363" y="19840"/>
                  <a:pt x="29336" y="20848"/>
                  <a:pt x="28921" y="21706"/>
                </a:cubicBezTo>
                <a:cubicBezTo>
                  <a:pt x="28288" y="23017"/>
                  <a:pt x="26888" y="23727"/>
                  <a:pt x="25492" y="23727"/>
                </a:cubicBezTo>
                <a:cubicBezTo>
                  <a:pt x="24668" y="23727"/>
                  <a:pt x="23846" y="23480"/>
                  <a:pt x="23183" y="22963"/>
                </a:cubicBezTo>
                <a:lnTo>
                  <a:pt x="23183" y="22963"/>
                </a:lnTo>
                <a:cubicBezTo>
                  <a:pt x="23552" y="23022"/>
                  <a:pt x="23905" y="23051"/>
                  <a:pt x="24198" y="23051"/>
                </a:cubicBezTo>
                <a:cubicBezTo>
                  <a:pt x="24347" y="23051"/>
                  <a:pt x="24480" y="23044"/>
                  <a:pt x="24592" y="23029"/>
                </a:cubicBezTo>
                <a:cubicBezTo>
                  <a:pt x="26773" y="22734"/>
                  <a:pt x="28616" y="21040"/>
                  <a:pt x="29081" y="18929"/>
                </a:cubicBezTo>
                <a:close/>
                <a:moveTo>
                  <a:pt x="3135" y="20825"/>
                </a:moveTo>
                <a:cubicBezTo>
                  <a:pt x="3311" y="20825"/>
                  <a:pt x="3491" y="20875"/>
                  <a:pt x="3656" y="20961"/>
                </a:cubicBezTo>
                <a:cubicBezTo>
                  <a:pt x="3657" y="20976"/>
                  <a:pt x="3661" y="20993"/>
                  <a:pt x="3663" y="21009"/>
                </a:cubicBezTo>
                <a:cubicBezTo>
                  <a:pt x="3656" y="21030"/>
                  <a:pt x="3647" y="21051"/>
                  <a:pt x="3641" y="21072"/>
                </a:cubicBezTo>
                <a:cubicBezTo>
                  <a:pt x="3621" y="21137"/>
                  <a:pt x="3651" y="21196"/>
                  <a:pt x="3697" y="21233"/>
                </a:cubicBezTo>
                <a:cubicBezTo>
                  <a:pt x="3821" y="21992"/>
                  <a:pt x="4033" y="22752"/>
                  <a:pt x="4420" y="23383"/>
                </a:cubicBezTo>
                <a:cubicBezTo>
                  <a:pt x="4377" y="23441"/>
                  <a:pt x="4329" y="23494"/>
                  <a:pt x="4277" y="23544"/>
                </a:cubicBezTo>
                <a:lnTo>
                  <a:pt x="4276" y="23544"/>
                </a:lnTo>
                <a:cubicBezTo>
                  <a:pt x="4147" y="23661"/>
                  <a:pt x="3999" y="23755"/>
                  <a:pt x="3838" y="23822"/>
                </a:cubicBezTo>
                <a:cubicBezTo>
                  <a:pt x="3681" y="23377"/>
                  <a:pt x="3463" y="22951"/>
                  <a:pt x="3325" y="22494"/>
                </a:cubicBezTo>
                <a:cubicBezTo>
                  <a:pt x="3162" y="21951"/>
                  <a:pt x="3080" y="21394"/>
                  <a:pt x="2974" y="20839"/>
                </a:cubicBezTo>
                <a:cubicBezTo>
                  <a:pt x="3027" y="20830"/>
                  <a:pt x="3081" y="20825"/>
                  <a:pt x="3135" y="20825"/>
                </a:cubicBezTo>
                <a:close/>
                <a:moveTo>
                  <a:pt x="2618" y="21003"/>
                </a:moveTo>
                <a:lnTo>
                  <a:pt x="2618" y="21003"/>
                </a:lnTo>
                <a:cubicBezTo>
                  <a:pt x="2610" y="21938"/>
                  <a:pt x="2832" y="23104"/>
                  <a:pt x="3325" y="23932"/>
                </a:cubicBezTo>
                <a:cubicBezTo>
                  <a:pt x="3310" y="23933"/>
                  <a:pt x="3294" y="23933"/>
                  <a:pt x="3278" y="23933"/>
                </a:cubicBezTo>
                <a:cubicBezTo>
                  <a:pt x="3134" y="23933"/>
                  <a:pt x="2991" y="23913"/>
                  <a:pt x="2853" y="23872"/>
                </a:cubicBezTo>
                <a:cubicBezTo>
                  <a:pt x="2744" y="23067"/>
                  <a:pt x="2516" y="22253"/>
                  <a:pt x="2314" y="21464"/>
                </a:cubicBezTo>
                <a:cubicBezTo>
                  <a:pt x="2350" y="21361"/>
                  <a:pt x="2400" y="21260"/>
                  <a:pt x="2462" y="21169"/>
                </a:cubicBezTo>
                <a:cubicBezTo>
                  <a:pt x="2506" y="21107"/>
                  <a:pt x="2558" y="21051"/>
                  <a:pt x="2618" y="21003"/>
                </a:cubicBezTo>
                <a:close/>
                <a:moveTo>
                  <a:pt x="32126" y="1"/>
                </a:moveTo>
                <a:cubicBezTo>
                  <a:pt x="31323" y="1"/>
                  <a:pt x="30546" y="369"/>
                  <a:pt x="30075" y="1049"/>
                </a:cubicBezTo>
                <a:cubicBezTo>
                  <a:pt x="29894" y="1313"/>
                  <a:pt x="29762" y="1606"/>
                  <a:pt x="29685" y="1915"/>
                </a:cubicBezTo>
                <a:cubicBezTo>
                  <a:pt x="29466" y="2456"/>
                  <a:pt x="29447" y="3070"/>
                  <a:pt x="29668" y="3630"/>
                </a:cubicBezTo>
                <a:cubicBezTo>
                  <a:pt x="29978" y="4415"/>
                  <a:pt x="30637" y="4960"/>
                  <a:pt x="31382" y="5195"/>
                </a:cubicBezTo>
                <a:cubicBezTo>
                  <a:pt x="30546" y="6732"/>
                  <a:pt x="29755" y="8294"/>
                  <a:pt x="29009" y="9878"/>
                </a:cubicBezTo>
                <a:cubicBezTo>
                  <a:pt x="28225" y="11546"/>
                  <a:pt x="27286" y="13351"/>
                  <a:pt x="26770" y="15158"/>
                </a:cubicBezTo>
                <a:cubicBezTo>
                  <a:pt x="26431" y="15086"/>
                  <a:pt x="26084" y="15051"/>
                  <a:pt x="25737" y="15051"/>
                </a:cubicBezTo>
                <a:cubicBezTo>
                  <a:pt x="25060" y="15051"/>
                  <a:pt x="24380" y="15183"/>
                  <a:pt x="23751" y="15430"/>
                </a:cubicBezTo>
                <a:cubicBezTo>
                  <a:pt x="23471" y="15476"/>
                  <a:pt x="23197" y="15553"/>
                  <a:pt x="22935" y="15660"/>
                </a:cubicBezTo>
                <a:cubicBezTo>
                  <a:pt x="20905" y="13737"/>
                  <a:pt x="18830" y="11837"/>
                  <a:pt x="16633" y="10158"/>
                </a:cubicBezTo>
                <a:cubicBezTo>
                  <a:pt x="16751" y="9931"/>
                  <a:pt x="16852" y="9696"/>
                  <a:pt x="16936" y="9456"/>
                </a:cubicBezTo>
                <a:cubicBezTo>
                  <a:pt x="18116" y="5988"/>
                  <a:pt x="15474" y="2670"/>
                  <a:pt x="12008" y="2670"/>
                </a:cubicBezTo>
                <a:cubicBezTo>
                  <a:pt x="11713" y="2670"/>
                  <a:pt x="11413" y="2694"/>
                  <a:pt x="11109" y="2743"/>
                </a:cubicBezTo>
                <a:cubicBezTo>
                  <a:pt x="7757" y="3292"/>
                  <a:pt x="5808" y="7543"/>
                  <a:pt x="7713" y="10306"/>
                </a:cubicBezTo>
                <a:cubicBezTo>
                  <a:pt x="7866" y="10571"/>
                  <a:pt x="8043" y="10822"/>
                  <a:pt x="8242" y="11054"/>
                </a:cubicBezTo>
                <a:cubicBezTo>
                  <a:pt x="8437" y="11277"/>
                  <a:pt x="8650" y="11485"/>
                  <a:pt x="8877" y="11673"/>
                </a:cubicBezTo>
                <a:cubicBezTo>
                  <a:pt x="8169" y="12760"/>
                  <a:pt x="7533" y="13914"/>
                  <a:pt x="6898" y="14949"/>
                </a:cubicBezTo>
                <a:cubicBezTo>
                  <a:pt x="6032" y="16364"/>
                  <a:pt x="5044" y="17822"/>
                  <a:pt x="4317" y="19357"/>
                </a:cubicBezTo>
                <a:cubicBezTo>
                  <a:pt x="3940" y="19175"/>
                  <a:pt x="3537" y="19084"/>
                  <a:pt x="3136" y="19084"/>
                </a:cubicBezTo>
                <a:cubicBezTo>
                  <a:pt x="2551" y="19084"/>
                  <a:pt x="1971" y="19278"/>
                  <a:pt x="1493" y="19666"/>
                </a:cubicBezTo>
                <a:cubicBezTo>
                  <a:pt x="1421" y="19724"/>
                  <a:pt x="1353" y="19788"/>
                  <a:pt x="1288" y="19853"/>
                </a:cubicBezTo>
                <a:cubicBezTo>
                  <a:pt x="1005" y="19986"/>
                  <a:pt x="760" y="20189"/>
                  <a:pt x="578" y="20442"/>
                </a:cubicBezTo>
                <a:cubicBezTo>
                  <a:pt x="3" y="21266"/>
                  <a:pt x="0" y="22476"/>
                  <a:pt x="318" y="23394"/>
                </a:cubicBezTo>
                <a:cubicBezTo>
                  <a:pt x="793" y="24766"/>
                  <a:pt x="2029" y="25582"/>
                  <a:pt x="3317" y="25582"/>
                </a:cubicBezTo>
                <a:cubicBezTo>
                  <a:pt x="3993" y="25582"/>
                  <a:pt x="4683" y="25357"/>
                  <a:pt x="5286" y="24870"/>
                </a:cubicBezTo>
                <a:cubicBezTo>
                  <a:pt x="6926" y="23545"/>
                  <a:pt x="6474" y="21038"/>
                  <a:pt x="4975" y="19786"/>
                </a:cubicBezTo>
                <a:cubicBezTo>
                  <a:pt x="5861" y="18451"/>
                  <a:pt x="6601" y="16991"/>
                  <a:pt x="7440" y="15647"/>
                </a:cubicBezTo>
                <a:cubicBezTo>
                  <a:pt x="8141" y="14525"/>
                  <a:pt x="8983" y="13408"/>
                  <a:pt x="9754" y="12263"/>
                </a:cubicBezTo>
                <a:cubicBezTo>
                  <a:pt x="10515" y="12669"/>
                  <a:pt x="11345" y="12866"/>
                  <a:pt x="12168" y="12866"/>
                </a:cubicBezTo>
                <a:cubicBezTo>
                  <a:pt x="13591" y="12866"/>
                  <a:pt x="14989" y="12276"/>
                  <a:pt x="15959" y="11158"/>
                </a:cubicBezTo>
                <a:cubicBezTo>
                  <a:pt x="17703" y="13071"/>
                  <a:pt x="19638" y="14863"/>
                  <a:pt x="21595" y="16608"/>
                </a:cubicBezTo>
                <a:cubicBezTo>
                  <a:pt x="20579" y="17737"/>
                  <a:pt x="20201" y="19474"/>
                  <a:pt x="20622" y="21087"/>
                </a:cubicBezTo>
                <a:cubicBezTo>
                  <a:pt x="20529" y="21504"/>
                  <a:pt x="20700" y="21849"/>
                  <a:pt x="21021" y="22127"/>
                </a:cubicBezTo>
                <a:cubicBezTo>
                  <a:pt x="21030" y="22145"/>
                  <a:pt x="21037" y="22162"/>
                  <a:pt x="21047" y="22181"/>
                </a:cubicBezTo>
                <a:cubicBezTo>
                  <a:pt x="21464" y="22969"/>
                  <a:pt x="22080" y="23635"/>
                  <a:pt x="22834" y="24112"/>
                </a:cubicBezTo>
                <a:cubicBezTo>
                  <a:pt x="23111" y="24337"/>
                  <a:pt x="23434" y="24500"/>
                  <a:pt x="23779" y="24592"/>
                </a:cubicBezTo>
                <a:cubicBezTo>
                  <a:pt x="24377" y="24820"/>
                  <a:pt x="25014" y="24938"/>
                  <a:pt x="25653" y="24938"/>
                </a:cubicBezTo>
                <a:cubicBezTo>
                  <a:pt x="26938" y="24938"/>
                  <a:pt x="28232" y="24460"/>
                  <a:pt x="29242" y="23441"/>
                </a:cubicBezTo>
                <a:cubicBezTo>
                  <a:pt x="31489" y="21171"/>
                  <a:pt x="30665" y="17008"/>
                  <a:pt x="27890" y="15554"/>
                </a:cubicBezTo>
                <a:cubicBezTo>
                  <a:pt x="27687" y="15450"/>
                  <a:pt x="27477" y="15363"/>
                  <a:pt x="27260" y="15293"/>
                </a:cubicBezTo>
                <a:cubicBezTo>
                  <a:pt x="28160" y="13554"/>
                  <a:pt x="28800" y="11634"/>
                  <a:pt x="29632" y="9868"/>
                </a:cubicBezTo>
                <a:cubicBezTo>
                  <a:pt x="30359" y="8325"/>
                  <a:pt x="31134" y="6808"/>
                  <a:pt x="31942" y="5308"/>
                </a:cubicBezTo>
                <a:cubicBezTo>
                  <a:pt x="32029" y="5316"/>
                  <a:pt x="32117" y="5321"/>
                  <a:pt x="32204" y="5321"/>
                </a:cubicBezTo>
                <a:cubicBezTo>
                  <a:pt x="32892" y="5321"/>
                  <a:pt x="33575" y="5053"/>
                  <a:pt x="34071" y="4464"/>
                </a:cubicBezTo>
                <a:cubicBezTo>
                  <a:pt x="35347" y="2948"/>
                  <a:pt x="34697" y="521"/>
                  <a:pt x="32711" y="67"/>
                </a:cubicBezTo>
                <a:cubicBezTo>
                  <a:pt x="32517" y="22"/>
                  <a:pt x="32320" y="1"/>
                  <a:pt x="3212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32"/>
          <p:cNvSpPr/>
          <p:nvPr/>
        </p:nvSpPr>
        <p:spPr>
          <a:xfrm>
            <a:off x="7426100" y="344930"/>
            <a:ext cx="564034" cy="445373"/>
          </a:xfrm>
          <a:custGeom>
            <a:avLst/>
            <a:gdLst/>
            <a:ahLst/>
            <a:cxnLst/>
            <a:rect l="l" t="t" r="r" b="b"/>
            <a:pathLst>
              <a:path w="39020" h="30811" extrusionOk="0">
                <a:moveTo>
                  <a:pt x="30681" y="3474"/>
                </a:moveTo>
                <a:cubicBezTo>
                  <a:pt x="32090" y="5955"/>
                  <a:pt x="33478" y="8448"/>
                  <a:pt x="34883" y="10930"/>
                </a:cubicBezTo>
                <a:cubicBezTo>
                  <a:pt x="35369" y="11788"/>
                  <a:pt x="35855" y="12647"/>
                  <a:pt x="36340" y="13505"/>
                </a:cubicBezTo>
                <a:cubicBezTo>
                  <a:pt x="34784" y="12409"/>
                  <a:pt x="33095" y="11459"/>
                  <a:pt x="31412" y="10597"/>
                </a:cubicBezTo>
                <a:cubicBezTo>
                  <a:pt x="29978" y="9864"/>
                  <a:pt x="28301" y="8917"/>
                  <a:pt x="26670" y="8527"/>
                </a:cubicBezTo>
                <a:cubicBezTo>
                  <a:pt x="27959" y="6807"/>
                  <a:pt x="29296" y="5122"/>
                  <a:pt x="30681" y="3474"/>
                </a:cubicBezTo>
                <a:close/>
                <a:moveTo>
                  <a:pt x="29411" y="1254"/>
                </a:moveTo>
                <a:cubicBezTo>
                  <a:pt x="29708" y="1768"/>
                  <a:pt x="30001" y="2286"/>
                  <a:pt x="30296" y="2802"/>
                </a:cubicBezTo>
                <a:cubicBezTo>
                  <a:pt x="30250" y="2825"/>
                  <a:pt x="30209" y="2858"/>
                  <a:pt x="30176" y="2898"/>
                </a:cubicBezTo>
                <a:cubicBezTo>
                  <a:pt x="28464" y="4922"/>
                  <a:pt x="26824" y="7005"/>
                  <a:pt x="25256" y="9144"/>
                </a:cubicBezTo>
                <a:cubicBezTo>
                  <a:pt x="24435" y="10273"/>
                  <a:pt x="23639" y="11420"/>
                  <a:pt x="22870" y="12586"/>
                </a:cubicBezTo>
                <a:cubicBezTo>
                  <a:pt x="22370" y="13341"/>
                  <a:pt x="21985" y="14172"/>
                  <a:pt x="21048" y="14438"/>
                </a:cubicBezTo>
                <a:cubicBezTo>
                  <a:pt x="20343" y="14637"/>
                  <a:pt x="19521" y="14657"/>
                  <a:pt x="18799" y="14757"/>
                </a:cubicBezTo>
                <a:cubicBezTo>
                  <a:pt x="15724" y="15183"/>
                  <a:pt x="12643" y="15575"/>
                  <a:pt x="9548" y="15813"/>
                </a:cubicBezTo>
                <a:cubicBezTo>
                  <a:pt x="6956" y="16012"/>
                  <a:pt x="4377" y="15977"/>
                  <a:pt x="1788" y="16009"/>
                </a:cubicBezTo>
                <a:cubicBezTo>
                  <a:pt x="1837" y="15879"/>
                  <a:pt x="1855" y="15736"/>
                  <a:pt x="1816" y="15615"/>
                </a:cubicBezTo>
                <a:cubicBezTo>
                  <a:pt x="1798" y="15556"/>
                  <a:pt x="1778" y="15497"/>
                  <a:pt x="1759" y="15438"/>
                </a:cubicBezTo>
                <a:cubicBezTo>
                  <a:pt x="1745" y="15392"/>
                  <a:pt x="1726" y="15347"/>
                  <a:pt x="1703" y="15306"/>
                </a:cubicBezTo>
                <a:cubicBezTo>
                  <a:pt x="10986" y="10717"/>
                  <a:pt x="20120" y="5833"/>
                  <a:pt x="29411" y="1254"/>
                </a:cubicBezTo>
                <a:close/>
                <a:moveTo>
                  <a:pt x="26395" y="8892"/>
                </a:moveTo>
                <a:cubicBezTo>
                  <a:pt x="28004" y="9838"/>
                  <a:pt x="29911" y="10434"/>
                  <a:pt x="31549" y="11326"/>
                </a:cubicBezTo>
                <a:cubicBezTo>
                  <a:pt x="33390" y="12329"/>
                  <a:pt x="35083" y="13505"/>
                  <a:pt x="36814" y="14674"/>
                </a:cubicBezTo>
                <a:cubicBezTo>
                  <a:pt x="36810" y="14693"/>
                  <a:pt x="36810" y="14712"/>
                  <a:pt x="36805" y="14732"/>
                </a:cubicBezTo>
                <a:cubicBezTo>
                  <a:pt x="36673" y="15199"/>
                  <a:pt x="36153" y="15305"/>
                  <a:pt x="35745" y="15521"/>
                </a:cubicBezTo>
                <a:cubicBezTo>
                  <a:pt x="33939" y="16469"/>
                  <a:pt x="32140" y="17429"/>
                  <a:pt x="30339" y="18384"/>
                </a:cubicBezTo>
                <a:lnTo>
                  <a:pt x="10312" y="29005"/>
                </a:lnTo>
                <a:cubicBezTo>
                  <a:pt x="10650" y="26988"/>
                  <a:pt x="10593" y="24814"/>
                  <a:pt x="10861" y="22800"/>
                </a:cubicBezTo>
                <a:cubicBezTo>
                  <a:pt x="11148" y="20642"/>
                  <a:pt x="11717" y="18486"/>
                  <a:pt x="11935" y="16319"/>
                </a:cubicBezTo>
                <a:cubicBezTo>
                  <a:pt x="14570" y="16042"/>
                  <a:pt x="17185" y="15652"/>
                  <a:pt x="19712" y="15320"/>
                </a:cubicBezTo>
                <a:cubicBezTo>
                  <a:pt x="20602" y="15204"/>
                  <a:pt x="21612" y="15215"/>
                  <a:pt x="22318" y="14591"/>
                </a:cubicBezTo>
                <a:cubicBezTo>
                  <a:pt x="23239" y="13777"/>
                  <a:pt x="23839" y="12448"/>
                  <a:pt x="24543" y="11446"/>
                </a:cubicBezTo>
                <a:cubicBezTo>
                  <a:pt x="25149" y="10585"/>
                  <a:pt x="25769" y="9736"/>
                  <a:pt x="26395" y="8892"/>
                </a:cubicBezTo>
                <a:close/>
                <a:moveTo>
                  <a:pt x="11565" y="16355"/>
                </a:moveTo>
                <a:cubicBezTo>
                  <a:pt x="10848" y="18447"/>
                  <a:pt x="10590" y="20799"/>
                  <a:pt x="10286" y="22960"/>
                </a:cubicBezTo>
                <a:cubicBezTo>
                  <a:pt x="10010" y="24932"/>
                  <a:pt x="9540" y="27177"/>
                  <a:pt x="9673" y="29206"/>
                </a:cubicBezTo>
                <a:cubicBezTo>
                  <a:pt x="8215" y="27203"/>
                  <a:pt x="6825" y="25154"/>
                  <a:pt x="5529" y="23041"/>
                </a:cubicBezTo>
                <a:cubicBezTo>
                  <a:pt x="4815" y="21877"/>
                  <a:pt x="4127" y="20697"/>
                  <a:pt x="3466" y="19503"/>
                </a:cubicBezTo>
                <a:cubicBezTo>
                  <a:pt x="3136" y="18907"/>
                  <a:pt x="2811" y="18305"/>
                  <a:pt x="2495" y="17701"/>
                </a:cubicBezTo>
                <a:cubicBezTo>
                  <a:pt x="2372" y="17469"/>
                  <a:pt x="2008" y="16935"/>
                  <a:pt x="1782" y="16461"/>
                </a:cubicBezTo>
                <a:lnTo>
                  <a:pt x="1782" y="16461"/>
                </a:lnTo>
                <a:cubicBezTo>
                  <a:pt x="3104" y="16615"/>
                  <a:pt x="4445" y="16680"/>
                  <a:pt x="5796" y="16680"/>
                </a:cubicBezTo>
                <a:cubicBezTo>
                  <a:pt x="7709" y="16680"/>
                  <a:pt x="9641" y="16549"/>
                  <a:pt x="11565" y="16355"/>
                </a:cubicBezTo>
                <a:close/>
                <a:moveTo>
                  <a:pt x="29638" y="1"/>
                </a:moveTo>
                <a:cubicBezTo>
                  <a:pt x="29542" y="1"/>
                  <a:pt x="29444" y="23"/>
                  <a:pt x="29354" y="67"/>
                </a:cubicBezTo>
                <a:cubicBezTo>
                  <a:pt x="19808" y="4672"/>
                  <a:pt x="10218" y="9366"/>
                  <a:pt x="1071" y="14724"/>
                </a:cubicBezTo>
                <a:cubicBezTo>
                  <a:pt x="965" y="14785"/>
                  <a:pt x="908" y="14870"/>
                  <a:pt x="886" y="14959"/>
                </a:cubicBezTo>
                <a:cubicBezTo>
                  <a:pt x="700" y="14987"/>
                  <a:pt x="517" y="15082"/>
                  <a:pt x="443" y="15256"/>
                </a:cubicBezTo>
                <a:cubicBezTo>
                  <a:pt x="1" y="16298"/>
                  <a:pt x="752" y="17207"/>
                  <a:pt x="1237" y="18139"/>
                </a:cubicBezTo>
                <a:cubicBezTo>
                  <a:pt x="1987" y="19577"/>
                  <a:pt x="2773" y="20994"/>
                  <a:pt x="3599" y="22390"/>
                </a:cubicBezTo>
                <a:cubicBezTo>
                  <a:pt x="5248" y="25185"/>
                  <a:pt x="7051" y="27880"/>
                  <a:pt x="8980" y="30488"/>
                </a:cubicBezTo>
                <a:cubicBezTo>
                  <a:pt x="9128" y="30689"/>
                  <a:pt x="9332" y="30810"/>
                  <a:pt x="9556" y="30810"/>
                </a:cubicBezTo>
                <a:cubicBezTo>
                  <a:pt x="9661" y="30810"/>
                  <a:pt x="9771" y="30783"/>
                  <a:pt x="9882" y="30724"/>
                </a:cubicBezTo>
                <a:lnTo>
                  <a:pt x="33215" y="18348"/>
                </a:lnTo>
                <a:cubicBezTo>
                  <a:pt x="34116" y="17871"/>
                  <a:pt x="35016" y="17394"/>
                  <a:pt x="35917" y="16917"/>
                </a:cubicBezTo>
                <a:cubicBezTo>
                  <a:pt x="36568" y="16569"/>
                  <a:pt x="37474" y="16245"/>
                  <a:pt x="37968" y="15675"/>
                </a:cubicBezTo>
                <a:cubicBezTo>
                  <a:pt x="39019" y="14464"/>
                  <a:pt x="37236" y="12516"/>
                  <a:pt x="36631" y="11474"/>
                </a:cubicBezTo>
                <a:cubicBezTo>
                  <a:pt x="34460" y="7732"/>
                  <a:pt x="32244" y="4018"/>
                  <a:pt x="30100" y="262"/>
                </a:cubicBezTo>
                <a:cubicBezTo>
                  <a:pt x="29998" y="84"/>
                  <a:pt x="29822" y="1"/>
                  <a:pt x="29638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9" name="Google Shape;199;p32"/>
          <p:cNvSpPr txBox="1">
            <a:spLocks noGrp="1"/>
          </p:cNvSpPr>
          <p:nvPr>
            <p:ph type="title"/>
          </p:nvPr>
        </p:nvSpPr>
        <p:spPr>
          <a:xfrm>
            <a:off x="315662" y="1196888"/>
            <a:ext cx="2917800" cy="48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chemeClr val="tx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1. </a:t>
            </a:r>
            <a:r>
              <a:rPr lang="ko-KR" altLang="en-US" sz="3000" dirty="0">
                <a:solidFill>
                  <a:schemeClr val="tx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기획의도</a:t>
            </a:r>
            <a:endParaRPr sz="3000" dirty="0">
              <a:solidFill>
                <a:schemeClr val="tx1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pic>
        <p:nvPicPr>
          <p:cNvPr id="207" name="Google Shape;207;p32"/>
          <p:cNvPicPr preferRelativeResize="0"/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 rot="-8782544" flipH="1">
            <a:off x="2424559" y="857573"/>
            <a:ext cx="1124399" cy="51003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99;p32">
            <a:extLst>
              <a:ext uri="{FF2B5EF4-FFF2-40B4-BE49-F238E27FC236}">
                <a16:creationId xmlns:a16="http://schemas.microsoft.com/office/drawing/2014/main" id="{55E27839-2013-111F-36F0-0452E18884A3}"/>
              </a:ext>
            </a:extLst>
          </p:cNvPr>
          <p:cNvSpPr txBox="1">
            <a:spLocks/>
          </p:cNvSpPr>
          <p:nvPr/>
        </p:nvSpPr>
        <p:spPr>
          <a:xfrm>
            <a:off x="829562" y="2442269"/>
            <a:ext cx="2917800" cy="4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Concert One"/>
              <a:buNone/>
              <a:defRPr sz="2100" b="1" i="0" u="none" strike="noStrike" cap="none">
                <a:solidFill>
                  <a:schemeClr val="accent2"/>
                </a:solidFill>
                <a:latin typeface="Concert One"/>
                <a:ea typeface="Concert One"/>
                <a:cs typeface="Concert One"/>
                <a:sym typeface="Concert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900"/>
              <a:buFont typeface="Arial"/>
              <a:buNone/>
              <a:defRPr sz="39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900"/>
              <a:buFont typeface="Arial"/>
              <a:buNone/>
              <a:defRPr sz="39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900"/>
              <a:buFont typeface="Arial"/>
              <a:buNone/>
              <a:defRPr sz="39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900"/>
              <a:buFont typeface="Arial"/>
              <a:buNone/>
              <a:defRPr sz="39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900"/>
              <a:buFont typeface="Arial"/>
              <a:buNone/>
              <a:defRPr sz="39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900"/>
              <a:buFont typeface="Arial"/>
              <a:buNone/>
              <a:defRPr sz="39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900"/>
              <a:buFont typeface="Arial"/>
              <a:buNone/>
              <a:defRPr sz="39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900"/>
              <a:buFont typeface="Arial"/>
              <a:buNone/>
              <a:defRPr sz="39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3000" dirty="0">
                <a:solidFill>
                  <a:schemeClr val="tx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3. </a:t>
            </a:r>
            <a:r>
              <a:rPr lang="ko-KR" altLang="en-US" sz="3000" dirty="0">
                <a:solidFill>
                  <a:schemeClr val="tx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프로젝트 요구사항</a:t>
            </a:r>
          </a:p>
        </p:txBody>
      </p:sp>
      <p:sp>
        <p:nvSpPr>
          <p:cNvPr id="16" name="Google Shape;199;p32">
            <a:extLst>
              <a:ext uri="{FF2B5EF4-FFF2-40B4-BE49-F238E27FC236}">
                <a16:creationId xmlns:a16="http://schemas.microsoft.com/office/drawing/2014/main" id="{D19960B1-ABA7-B5E4-18C1-35A1686049EC}"/>
              </a:ext>
            </a:extLst>
          </p:cNvPr>
          <p:cNvSpPr txBox="1">
            <a:spLocks/>
          </p:cNvSpPr>
          <p:nvPr/>
        </p:nvSpPr>
        <p:spPr>
          <a:xfrm>
            <a:off x="769525" y="1795060"/>
            <a:ext cx="2917800" cy="4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Concert One"/>
              <a:buNone/>
              <a:defRPr sz="2100" b="1" i="0" u="none" strike="noStrike" cap="none">
                <a:solidFill>
                  <a:schemeClr val="accent2"/>
                </a:solidFill>
                <a:latin typeface="Concert One"/>
                <a:ea typeface="Concert One"/>
                <a:cs typeface="Concert One"/>
                <a:sym typeface="Concert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900"/>
              <a:buFont typeface="Arial"/>
              <a:buNone/>
              <a:defRPr sz="39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900"/>
              <a:buFont typeface="Arial"/>
              <a:buNone/>
              <a:defRPr sz="39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900"/>
              <a:buFont typeface="Arial"/>
              <a:buNone/>
              <a:defRPr sz="39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900"/>
              <a:buFont typeface="Arial"/>
              <a:buNone/>
              <a:defRPr sz="39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900"/>
              <a:buFont typeface="Arial"/>
              <a:buNone/>
              <a:defRPr sz="39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900"/>
              <a:buFont typeface="Arial"/>
              <a:buNone/>
              <a:defRPr sz="39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900"/>
              <a:buFont typeface="Arial"/>
              <a:buNone/>
              <a:defRPr sz="39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900"/>
              <a:buFont typeface="Arial"/>
              <a:buNone/>
              <a:defRPr sz="39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3000" dirty="0">
                <a:solidFill>
                  <a:schemeClr val="tx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2. </a:t>
            </a:r>
            <a:r>
              <a:rPr lang="ko-KR" altLang="en-US" sz="3000" dirty="0">
                <a:solidFill>
                  <a:schemeClr val="tx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개발언어 및 환경</a:t>
            </a:r>
          </a:p>
        </p:txBody>
      </p:sp>
      <p:sp>
        <p:nvSpPr>
          <p:cNvPr id="17" name="Google Shape;199;p32">
            <a:extLst>
              <a:ext uri="{FF2B5EF4-FFF2-40B4-BE49-F238E27FC236}">
                <a16:creationId xmlns:a16="http://schemas.microsoft.com/office/drawing/2014/main" id="{237B34B4-2D74-DCE2-390A-1698433B37E1}"/>
              </a:ext>
            </a:extLst>
          </p:cNvPr>
          <p:cNvSpPr txBox="1">
            <a:spLocks/>
          </p:cNvSpPr>
          <p:nvPr/>
        </p:nvSpPr>
        <p:spPr>
          <a:xfrm>
            <a:off x="156583" y="3458213"/>
            <a:ext cx="3749857" cy="4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Concert One"/>
              <a:buNone/>
              <a:defRPr sz="2100" b="1" i="0" u="none" strike="noStrike" cap="none">
                <a:solidFill>
                  <a:schemeClr val="accent2"/>
                </a:solidFill>
                <a:latin typeface="Concert One"/>
                <a:ea typeface="Concert One"/>
                <a:cs typeface="Concert One"/>
                <a:sym typeface="Concert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900"/>
              <a:buFont typeface="Arial"/>
              <a:buNone/>
              <a:defRPr sz="39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900"/>
              <a:buFont typeface="Arial"/>
              <a:buNone/>
              <a:defRPr sz="39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900"/>
              <a:buFont typeface="Arial"/>
              <a:buNone/>
              <a:defRPr sz="39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900"/>
              <a:buFont typeface="Arial"/>
              <a:buNone/>
              <a:defRPr sz="39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900"/>
              <a:buFont typeface="Arial"/>
              <a:buNone/>
              <a:defRPr sz="39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900"/>
              <a:buFont typeface="Arial"/>
              <a:buNone/>
              <a:defRPr sz="39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900"/>
              <a:buFont typeface="Arial"/>
              <a:buNone/>
              <a:defRPr sz="39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900"/>
              <a:buFont typeface="Arial"/>
              <a:buNone/>
              <a:defRPr sz="39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3000" dirty="0">
                <a:solidFill>
                  <a:schemeClr val="tx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4. </a:t>
            </a:r>
            <a:r>
              <a:rPr lang="ko-KR" altLang="en-US" sz="3000" dirty="0">
                <a:solidFill>
                  <a:schemeClr val="tx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주요화면 소개</a:t>
            </a:r>
            <a:endParaRPr lang="en-US" altLang="ko-KR" sz="3000" dirty="0">
              <a:solidFill>
                <a:schemeClr val="tx1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  <a:p>
            <a:r>
              <a:rPr lang="en-US" altLang="ko-KR" sz="3000" dirty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   </a:t>
            </a:r>
            <a:r>
              <a:rPr lang="en-US" altLang="ko-KR" sz="3000" dirty="0">
                <a:solidFill>
                  <a:schemeClr val="tx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(</a:t>
            </a:r>
            <a:r>
              <a:rPr lang="ko-KR" altLang="en-US" sz="3000" dirty="0">
                <a:solidFill>
                  <a:schemeClr val="tx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프로그램 구성 및 기능점검</a:t>
            </a:r>
            <a:r>
              <a:rPr lang="en-US" altLang="ko-KR" sz="3000" dirty="0">
                <a:solidFill>
                  <a:schemeClr val="tx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)</a:t>
            </a:r>
            <a:endParaRPr lang="ko-KR" altLang="en-US" sz="3000" dirty="0">
              <a:solidFill>
                <a:schemeClr val="tx1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22" name="Google Shape;199;p32">
            <a:extLst>
              <a:ext uri="{FF2B5EF4-FFF2-40B4-BE49-F238E27FC236}">
                <a16:creationId xmlns:a16="http://schemas.microsoft.com/office/drawing/2014/main" id="{4F802DAF-A42D-1F41-0084-8DFD47B2CC77}"/>
              </a:ext>
            </a:extLst>
          </p:cNvPr>
          <p:cNvSpPr txBox="1">
            <a:spLocks/>
          </p:cNvSpPr>
          <p:nvPr/>
        </p:nvSpPr>
        <p:spPr>
          <a:xfrm>
            <a:off x="4307084" y="866163"/>
            <a:ext cx="3749857" cy="4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Concert One"/>
              <a:buNone/>
              <a:defRPr sz="2100" b="1" i="0" u="none" strike="noStrike" cap="none">
                <a:solidFill>
                  <a:schemeClr val="accent2"/>
                </a:solidFill>
                <a:latin typeface="Concert One"/>
                <a:ea typeface="Concert One"/>
                <a:cs typeface="Concert One"/>
                <a:sym typeface="Concert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900"/>
              <a:buFont typeface="Arial"/>
              <a:buNone/>
              <a:defRPr sz="39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900"/>
              <a:buFont typeface="Arial"/>
              <a:buNone/>
              <a:defRPr sz="39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900"/>
              <a:buFont typeface="Arial"/>
              <a:buNone/>
              <a:defRPr sz="39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900"/>
              <a:buFont typeface="Arial"/>
              <a:buNone/>
              <a:defRPr sz="39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900"/>
              <a:buFont typeface="Arial"/>
              <a:buNone/>
              <a:defRPr sz="39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900"/>
              <a:buFont typeface="Arial"/>
              <a:buNone/>
              <a:defRPr sz="39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900"/>
              <a:buFont typeface="Arial"/>
              <a:buNone/>
              <a:defRPr sz="39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900"/>
              <a:buFont typeface="Arial"/>
              <a:buNone/>
              <a:defRPr sz="39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3000" dirty="0">
                <a:solidFill>
                  <a:schemeClr val="tx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5. </a:t>
            </a:r>
            <a:r>
              <a:rPr lang="ko-KR" altLang="en-US" sz="3000" dirty="0">
                <a:solidFill>
                  <a:schemeClr val="tx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전체 구성도</a:t>
            </a:r>
          </a:p>
        </p:txBody>
      </p:sp>
      <p:sp>
        <p:nvSpPr>
          <p:cNvPr id="23" name="Google Shape;199;p32">
            <a:extLst>
              <a:ext uri="{FF2B5EF4-FFF2-40B4-BE49-F238E27FC236}">
                <a16:creationId xmlns:a16="http://schemas.microsoft.com/office/drawing/2014/main" id="{92CD6209-45D4-3C8C-C4C8-092EEA74001C}"/>
              </a:ext>
            </a:extLst>
          </p:cNvPr>
          <p:cNvSpPr txBox="1">
            <a:spLocks/>
          </p:cNvSpPr>
          <p:nvPr/>
        </p:nvSpPr>
        <p:spPr>
          <a:xfrm>
            <a:off x="4055634" y="1750559"/>
            <a:ext cx="4001307" cy="6498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Concert One"/>
              <a:buNone/>
              <a:defRPr sz="2100" b="1" i="0" u="none" strike="noStrike" cap="none">
                <a:solidFill>
                  <a:schemeClr val="accent2"/>
                </a:solidFill>
                <a:latin typeface="Concert One"/>
                <a:ea typeface="Concert One"/>
                <a:cs typeface="Concert One"/>
                <a:sym typeface="Concert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900"/>
              <a:buFont typeface="Arial"/>
              <a:buNone/>
              <a:defRPr sz="39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900"/>
              <a:buFont typeface="Arial"/>
              <a:buNone/>
              <a:defRPr sz="39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900"/>
              <a:buFont typeface="Arial"/>
              <a:buNone/>
              <a:defRPr sz="39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900"/>
              <a:buFont typeface="Arial"/>
              <a:buNone/>
              <a:defRPr sz="39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900"/>
              <a:buFont typeface="Arial"/>
              <a:buNone/>
              <a:defRPr sz="39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900"/>
              <a:buFont typeface="Arial"/>
              <a:buNone/>
              <a:defRPr sz="39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900"/>
              <a:buFont typeface="Arial"/>
              <a:buNone/>
              <a:defRPr sz="39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900"/>
              <a:buFont typeface="Arial"/>
              <a:buNone/>
              <a:defRPr sz="39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3000" dirty="0">
                <a:solidFill>
                  <a:schemeClr val="tx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6. </a:t>
            </a:r>
            <a:r>
              <a:rPr lang="ko-KR" altLang="en-US" sz="3000" dirty="0" err="1">
                <a:solidFill>
                  <a:schemeClr val="tx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느낀점</a:t>
            </a:r>
            <a:r>
              <a:rPr lang="ko-KR" altLang="en-US" sz="3000" dirty="0">
                <a:solidFill>
                  <a:schemeClr val="tx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및 </a:t>
            </a:r>
            <a:endParaRPr lang="en-US" altLang="ko-KR" sz="3000" dirty="0">
              <a:solidFill>
                <a:schemeClr val="tx1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  <a:p>
            <a:r>
              <a:rPr lang="ko-KR" altLang="en-US" sz="3000" dirty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             </a:t>
            </a:r>
            <a:r>
              <a:rPr lang="ko-KR" altLang="en-US" sz="3000" dirty="0">
                <a:solidFill>
                  <a:schemeClr val="tx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개선사항 </a:t>
            </a:r>
            <a:r>
              <a:rPr lang="en-US" altLang="ko-KR" sz="3000" dirty="0">
                <a:solidFill>
                  <a:schemeClr val="tx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/ </a:t>
            </a:r>
            <a:r>
              <a:rPr lang="ko-KR" altLang="en-US" sz="3000" dirty="0">
                <a:solidFill>
                  <a:schemeClr val="tx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보완사항</a:t>
            </a:r>
          </a:p>
        </p:txBody>
      </p:sp>
      <p:sp>
        <p:nvSpPr>
          <p:cNvPr id="24" name="Google Shape;199;p32">
            <a:extLst>
              <a:ext uri="{FF2B5EF4-FFF2-40B4-BE49-F238E27FC236}">
                <a16:creationId xmlns:a16="http://schemas.microsoft.com/office/drawing/2014/main" id="{11435694-721C-6988-1193-F843276F16E4}"/>
              </a:ext>
            </a:extLst>
          </p:cNvPr>
          <p:cNvSpPr txBox="1">
            <a:spLocks/>
          </p:cNvSpPr>
          <p:nvPr/>
        </p:nvSpPr>
        <p:spPr>
          <a:xfrm>
            <a:off x="4107126" y="3133005"/>
            <a:ext cx="3749857" cy="4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Concert One"/>
              <a:buNone/>
              <a:defRPr sz="2100" b="1" i="0" u="none" strike="noStrike" cap="none">
                <a:solidFill>
                  <a:schemeClr val="accent2"/>
                </a:solidFill>
                <a:latin typeface="Concert One"/>
                <a:ea typeface="Concert One"/>
                <a:cs typeface="Concert One"/>
                <a:sym typeface="Concert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900"/>
              <a:buFont typeface="Arial"/>
              <a:buNone/>
              <a:defRPr sz="39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900"/>
              <a:buFont typeface="Arial"/>
              <a:buNone/>
              <a:defRPr sz="39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900"/>
              <a:buFont typeface="Arial"/>
              <a:buNone/>
              <a:defRPr sz="39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900"/>
              <a:buFont typeface="Arial"/>
              <a:buNone/>
              <a:defRPr sz="39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900"/>
              <a:buFont typeface="Arial"/>
              <a:buNone/>
              <a:defRPr sz="39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900"/>
              <a:buFont typeface="Arial"/>
              <a:buNone/>
              <a:defRPr sz="39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900"/>
              <a:buFont typeface="Arial"/>
              <a:buNone/>
              <a:defRPr sz="39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900"/>
              <a:buFont typeface="Arial"/>
              <a:buNone/>
              <a:defRPr sz="39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3000" dirty="0">
                <a:solidFill>
                  <a:schemeClr val="tx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8. Q &amp; A</a:t>
            </a:r>
            <a:endParaRPr lang="ko-KR" altLang="en-US" sz="3000" dirty="0">
              <a:solidFill>
                <a:schemeClr val="tx1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2" name="Google Shape;199;p32">
            <a:extLst>
              <a:ext uri="{FF2B5EF4-FFF2-40B4-BE49-F238E27FC236}">
                <a16:creationId xmlns:a16="http://schemas.microsoft.com/office/drawing/2014/main" id="{83322530-8C70-3BC2-E935-13ADE01613A0}"/>
              </a:ext>
            </a:extLst>
          </p:cNvPr>
          <p:cNvSpPr txBox="1">
            <a:spLocks/>
          </p:cNvSpPr>
          <p:nvPr/>
        </p:nvSpPr>
        <p:spPr>
          <a:xfrm>
            <a:off x="3906440" y="2469091"/>
            <a:ext cx="3749857" cy="4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Concert One"/>
              <a:buNone/>
              <a:defRPr sz="2100" b="1" i="0" u="none" strike="noStrike" cap="none">
                <a:solidFill>
                  <a:schemeClr val="accent2"/>
                </a:solidFill>
                <a:latin typeface="Concert One"/>
                <a:ea typeface="Concert One"/>
                <a:cs typeface="Concert One"/>
                <a:sym typeface="Concert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900"/>
              <a:buFont typeface="Arial"/>
              <a:buNone/>
              <a:defRPr sz="39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900"/>
              <a:buFont typeface="Arial"/>
              <a:buNone/>
              <a:defRPr sz="39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900"/>
              <a:buFont typeface="Arial"/>
              <a:buNone/>
              <a:defRPr sz="39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900"/>
              <a:buFont typeface="Arial"/>
              <a:buNone/>
              <a:defRPr sz="39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900"/>
              <a:buFont typeface="Arial"/>
              <a:buNone/>
              <a:defRPr sz="39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900"/>
              <a:buFont typeface="Arial"/>
              <a:buNone/>
              <a:defRPr sz="39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900"/>
              <a:buFont typeface="Arial"/>
              <a:buNone/>
              <a:defRPr sz="39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900"/>
              <a:buFont typeface="Arial"/>
              <a:buNone/>
              <a:defRPr sz="39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3000" dirty="0">
                <a:solidFill>
                  <a:schemeClr val="tx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7. </a:t>
            </a:r>
            <a:r>
              <a:rPr lang="ko-KR" altLang="en-US" sz="3000" dirty="0">
                <a:solidFill>
                  <a:schemeClr val="tx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시연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66;p38">
            <a:extLst>
              <a:ext uri="{FF2B5EF4-FFF2-40B4-BE49-F238E27FC236}">
                <a16:creationId xmlns:a16="http://schemas.microsoft.com/office/drawing/2014/main" id="{DFE2C462-55C6-0430-6AB3-8C624530DC39}"/>
              </a:ext>
            </a:extLst>
          </p:cNvPr>
          <p:cNvSpPr txBox="1">
            <a:spLocks/>
          </p:cNvSpPr>
          <p:nvPr/>
        </p:nvSpPr>
        <p:spPr>
          <a:xfrm>
            <a:off x="1294844" y="507258"/>
            <a:ext cx="1435006" cy="266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●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○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■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●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○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■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●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○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 Mono Medium"/>
              <a:buChar char="■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9pPr>
          </a:lstStyle>
          <a:p>
            <a:pPr marL="139700" indent="0" algn="ctr">
              <a:buFont typeface="Roboto Mono Medium"/>
              <a:buNone/>
            </a:pPr>
            <a:endParaRPr lang="ko-KR" altLang="en-US" dirty="0"/>
          </a:p>
          <a:p>
            <a:pPr algn="ctr"/>
            <a:r>
              <a:rPr lang="en-US" altLang="ko-KR" sz="2000" dirty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URI </a:t>
            </a:r>
            <a:r>
              <a:rPr lang="ko-KR" altLang="en-US" sz="2000" dirty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설계</a:t>
            </a:r>
          </a:p>
        </p:txBody>
      </p:sp>
      <p:sp>
        <p:nvSpPr>
          <p:cNvPr id="7" name="Google Shape;266;p38">
            <a:extLst>
              <a:ext uri="{FF2B5EF4-FFF2-40B4-BE49-F238E27FC236}">
                <a16:creationId xmlns:a16="http://schemas.microsoft.com/office/drawing/2014/main" id="{632127DC-4512-244A-71DC-9F1B92560AA8}"/>
              </a:ext>
            </a:extLst>
          </p:cNvPr>
          <p:cNvSpPr txBox="1">
            <a:spLocks/>
          </p:cNvSpPr>
          <p:nvPr/>
        </p:nvSpPr>
        <p:spPr>
          <a:xfrm>
            <a:off x="1248122" y="921971"/>
            <a:ext cx="2189574" cy="2855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●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○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■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●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○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■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●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○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 Mono Medium"/>
              <a:buChar char="■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9pPr>
          </a:lstStyle>
          <a:p>
            <a:pPr marL="139700" indent="0" algn="ctr">
              <a:buFont typeface="Roboto Mono Medium"/>
              <a:buNone/>
            </a:pP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</a:t>
            </a:r>
            <a:r>
              <a:rPr lang="ko-KR" altLang="en-US" dirty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게시판</a:t>
            </a:r>
            <a:r>
              <a:rPr lang="en-US" altLang="ko-KR" dirty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(/board)</a:t>
            </a:r>
            <a:endParaRPr lang="ko-KR" altLang="en-US" dirty="0"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graphicFrame>
        <p:nvGraphicFramePr>
          <p:cNvPr id="10" name="표 10">
            <a:extLst>
              <a:ext uri="{FF2B5EF4-FFF2-40B4-BE49-F238E27FC236}">
                <a16:creationId xmlns:a16="http://schemas.microsoft.com/office/drawing/2014/main" id="{FD60CCD3-5547-5B5A-D919-41EC5B9CD1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0371827"/>
              </p:ext>
            </p:extLst>
          </p:nvPr>
        </p:nvGraphicFramePr>
        <p:xfrm>
          <a:off x="1849581" y="1204514"/>
          <a:ext cx="5237017" cy="1920240"/>
        </p:xfrm>
        <a:graphic>
          <a:graphicData uri="http://schemas.openxmlformats.org/drawingml/2006/table">
            <a:tbl>
              <a:tblPr firstRow="1" bandRow="1">
                <a:tableStyleId>{D5EE4A64-7088-4D76-B21E-538BC1200539}</a:tableStyleId>
              </a:tblPr>
              <a:tblGrid>
                <a:gridCol w="1728851">
                  <a:extLst>
                    <a:ext uri="{9D8B030D-6E8A-4147-A177-3AD203B41FA5}">
                      <a16:colId xmlns:a16="http://schemas.microsoft.com/office/drawing/2014/main" val="2773819589"/>
                    </a:ext>
                  </a:extLst>
                </a:gridCol>
                <a:gridCol w="1754083">
                  <a:extLst>
                    <a:ext uri="{9D8B030D-6E8A-4147-A177-3AD203B41FA5}">
                      <a16:colId xmlns:a16="http://schemas.microsoft.com/office/drawing/2014/main" val="4285316186"/>
                    </a:ext>
                  </a:extLst>
                </a:gridCol>
                <a:gridCol w="1754083">
                  <a:extLst>
                    <a:ext uri="{9D8B030D-6E8A-4147-A177-3AD203B41FA5}">
                      <a16:colId xmlns:a16="http://schemas.microsoft.com/office/drawing/2014/main" val="1565264383"/>
                    </a:ext>
                  </a:extLst>
                </a:gridCol>
              </a:tblGrid>
              <a:tr h="2463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야놀자 야체 B" panose="02020603020101020101" pitchFamily="18" charset="-127"/>
                          <a:ea typeface="야놀자 야체 B" panose="02020603020101020101" pitchFamily="18" charset="-127"/>
                        </a:rPr>
                        <a:t>CRUD</a:t>
                      </a:r>
                      <a:endParaRPr lang="ko-KR" altLang="en-US" sz="1200" dirty="0">
                        <a:latin typeface="야놀자 야체 B" panose="02020603020101020101" pitchFamily="18" charset="-127"/>
                        <a:ea typeface="야놀자 야체 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야놀자 야체 B" panose="02020603020101020101" pitchFamily="18" charset="-127"/>
                          <a:ea typeface="야놀자 야체 B" panose="02020603020101020101" pitchFamily="18" charset="-127"/>
                        </a:rPr>
                        <a:t>HTTP METHOD</a:t>
                      </a:r>
                      <a:endParaRPr lang="ko-KR" altLang="en-US" sz="1200" dirty="0">
                        <a:latin typeface="야놀자 야체 B" panose="02020603020101020101" pitchFamily="18" charset="-127"/>
                        <a:ea typeface="야놀자 야체 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야놀자 야체 B" panose="02020603020101020101" pitchFamily="18" charset="-127"/>
                          <a:ea typeface="야놀자 야체 B" panose="02020603020101020101" pitchFamily="18" charset="-127"/>
                        </a:rPr>
                        <a:t>URI</a:t>
                      </a:r>
                      <a:endParaRPr lang="ko-KR" altLang="en-US" sz="1200" dirty="0">
                        <a:latin typeface="야놀자 야체 B" panose="02020603020101020101" pitchFamily="18" charset="-127"/>
                        <a:ea typeface="야놀자 야체 B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0745230"/>
                  </a:ext>
                </a:extLst>
              </a:tr>
              <a:tr h="246334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latin typeface="야놀자 야체 B" panose="02020603020101020101" pitchFamily="18" charset="-127"/>
                          <a:ea typeface="야놀자 야체 B" panose="02020603020101020101" pitchFamily="18" charset="-127"/>
                        </a:rPr>
                        <a:t>게시판 목록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latin typeface="야놀자 야체 B" panose="02020603020101020101" pitchFamily="18" charset="-127"/>
                          <a:ea typeface="야놀자 야체 B" panose="02020603020101020101" pitchFamily="18" charset="-127"/>
                        </a:rPr>
                        <a:t>GET</a:t>
                      </a:r>
                      <a:endParaRPr lang="ko-KR" altLang="en-US" sz="1200" dirty="0">
                        <a:latin typeface="야놀자 야체 B" panose="02020603020101020101" pitchFamily="18" charset="-127"/>
                        <a:ea typeface="야놀자 야체 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latin typeface="야놀자 야체 B" panose="02020603020101020101" pitchFamily="18" charset="-127"/>
                          <a:ea typeface="야놀자 야체 B" panose="02020603020101020101" pitchFamily="18" charset="-127"/>
                        </a:rPr>
                        <a:t>/list</a:t>
                      </a:r>
                      <a:endParaRPr lang="ko-KR" altLang="en-US" sz="1200" dirty="0">
                        <a:latin typeface="야놀자 야체 B" panose="02020603020101020101" pitchFamily="18" charset="-127"/>
                        <a:ea typeface="야놀자 야체 B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2305507"/>
                  </a:ext>
                </a:extLst>
              </a:tr>
              <a:tr h="246334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latin typeface="야놀자 야체 B" panose="02020603020101020101" pitchFamily="18" charset="-127"/>
                          <a:ea typeface="야놀자 야체 B" panose="02020603020101020101" pitchFamily="18" charset="-127"/>
                        </a:rPr>
                        <a:t>게시판 등록 페이지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latin typeface="야놀자 야체 B" panose="02020603020101020101" pitchFamily="18" charset="-127"/>
                          <a:ea typeface="야놀자 야체 B" panose="02020603020101020101" pitchFamily="18" charset="-127"/>
                        </a:rPr>
                        <a:t>GET</a:t>
                      </a:r>
                      <a:endParaRPr lang="ko-KR" altLang="en-US" sz="1200" dirty="0">
                        <a:latin typeface="야놀자 야체 B" panose="02020603020101020101" pitchFamily="18" charset="-127"/>
                        <a:ea typeface="야놀자 야체 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latin typeface="야놀자 야체 B" panose="02020603020101020101" pitchFamily="18" charset="-127"/>
                          <a:ea typeface="야놀자 야체 B" panose="02020603020101020101" pitchFamily="18" charset="-127"/>
                        </a:rPr>
                        <a:t>/register</a:t>
                      </a:r>
                      <a:endParaRPr lang="ko-KR" altLang="en-US" sz="1200" dirty="0">
                        <a:latin typeface="야놀자 야체 B" panose="02020603020101020101" pitchFamily="18" charset="-127"/>
                        <a:ea typeface="야놀자 야체 B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0733554"/>
                  </a:ext>
                </a:extLst>
              </a:tr>
              <a:tr h="246334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latin typeface="야놀자 야체 B" panose="02020603020101020101" pitchFamily="18" charset="-127"/>
                          <a:ea typeface="야놀자 야체 B" panose="02020603020101020101" pitchFamily="18" charset="-127"/>
                        </a:rPr>
                        <a:t>게시판 등록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latin typeface="야놀자 야체 B" panose="02020603020101020101" pitchFamily="18" charset="-127"/>
                          <a:ea typeface="야놀자 야체 B" panose="02020603020101020101" pitchFamily="18" charset="-127"/>
                        </a:rPr>
                        <a:t>POST</a:t>
                      </a:r>
                      <a:endParaRPr lang="ko-KR" altLang="en-US" sz="1200" dirty="0">
                        <a:latin typeface="야놀자 야체 B" panose="02020603020101020101" pitchFamily="18" charset="-127"/>
                        <a:ea typeface="야놀자 야체 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latin typeface="야놀자 야체 B" panose="02020603020101020101" pitchFamily="18" charset="-127"/>
                          <a:ea typeface="야놀자 야체 B" panose="02020603020101020101" pitchFamily="18" charset="-127"/>
                        </a:rPr>
                        <a:t>/register</a:t>
                      </a:r>
                      <a:endParaRPr lang="ko-KR" altLang="en-US" sz="1200" dirty="0">
                        <a:latin typeface="야놀자 야체 B" panose="02020603020101020101" pitchFamily="18" charset="-127"/>
                        <a:ea typeface="야놀자 야체 B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5168491"/>
                  </a:ext>
                </a:extLst>
              </a:tr>
              <a:tr h="246334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latin typeface="야놀자 야체 B" panose="02020603020101020101" pitchFamily="18" charset="-127"/>
                          <a:ea typeface="야놀자 야체 B" panose="02020603020101020101" pitchFamily="18" charset="-127"/>
                        </a:rPr>
                        <a:t>게시판 조회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latin typeface="야놀자 야체 B" panose="02020603020101020101" pitchFamily="18" charset="-127"/>
                          <a:ea typeface="야놀자 야체 B" panose="02020603020101020101" pitchFamily="18" charset="-127"/>
                        </a:rPr>
                        <a:t>GET</a:t>
                      </a:r>
                      <a:endParaRPr lang="ko-KR" altLang="en-US" sz="1200" dirty="0">
                        <a:latin typeface="야놀자 야체 B" panose="02020603020101020101" pitchFamily="18" charset="-127"/>
                        <a:ea typeface="야놀자 야체 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latin typeface="야놀자 야체 B" panose="02020603020101020101" pitchFamily="18" charset="-127"/>
                          <a:ea typeface="야놀자 야체 B" panose="02020603020101020101" pitchFamily="18" charset="-127"/>
                        </a:rPr>
                        <a:t>/get, /modify</a:t>
                      </a:r>
                      <a:endParaRPr lang="ko-KR" altLang="en-US" sz="1200" dirty="0">
                        <a:latin typeface="야놀자 야체 B" panose="02020603020101020101" pitchFamily="18" charset="-127"/>
                        <a:ea typeface="야놀자 야체 B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1757072"/>
                  </a:ext>
                </a:extLst>
              </a:tr>
              <a:tr h="226867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latin typeface="야놀자 야체 B" panose="02020603020101020101" pitchFamily="18" charset="-127"/>
                          <a:ea typeface="야놀자 야체 B" panose="02020603020101020101" pitchFamily="18" charset="-127"/>
                        </a:rPr>
                        <a:t>게시판 수정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latin typeface="야놀자 야체 B" panose="02020603020101020101" pitchFamily="18" charset="-127"/>
                          <a:ea typeface="야놀자 야체 B" panose="02020603020101020101" pitchFamily="18" charset="-127"/>
                        </a:rPr>
                        <a:t>POST</a:t>
                      </a:r>
                      <a:endParaRPr lang="ko-KR" altLang="en-US" sz="1200" dirty="0">
                        <a:latin typeface="야놀자 야체 B" panose="02020603020101020101" pitchFamily="18" charset="-127"/>
                        <a:ea typeface="야놀자 야체 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latin typeface="야놀자 야체 B" panose="02020603020101020101" pitchFamily="18" charset="-127"/>
                          <a:ea typeface="야놀자 야체 B" panose="02020603020101020101" pitchFamily="18" charset="-127"/>
                        </a:rPr>
                        <a:t>/modify</a:t>
                      </a:r>
                      <a:endParaRPr lang="ko-KR" altLang="en-US" sz="1200" dirty="0">
                        <a:latin typeface="야놀자 야체 B" panose="02020603020101020101" pitchFamily="18" charset="-127"/>
                        <a:ea typeface="야놀자 야체 B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6827863"/>
                  </a:ext>
                </a:extLst>
              </a:tr>
              <a:tr h="246334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latin typeface="야놀자 야체 B" panose="02020603020101020101" pitchFamily="18" charset="-127"/>
                          <a:ea typeface="야놀자 야체 B" panose="02020603020101020101" pitchFamily="18" charset="-127"/>
                        </a:rPr>
                        <a:t>게시판 삭제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latin typeface="야놀자 야체 B" panose="02020603020101020101" pitchFamily="18" charset="-127"/>
                          <a:ea typeface="야놀자 야체 B" panose="02020603020101020101" pitchFamily="18" charset="-127"/>
                        </a:rPr>
                        <a:t>POST</a:t>
                      </a:r>
                      <a:endParaRPr lang="ko-KR" altLang="en-US" sz="1200" dirty="0">
                        <a:latin typeface="야놀자 야체 B" panose="02020603020101020101" pitchFamily="18" charset="-127"/>
                        <a:ea typeface="야놀자 야체 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latin typeface="야놀자 야체 B" panose="02020603020101020101" pitchFamily="18" charset="-127"/>
                          <a:ea typeface="야놀자 야체 B" panose="02020603020101020101" pitchFamily="18" charset="-127"/>
                        </a:rPr>
                        <a:t>/remove</a:t>
                      </a:r>
                      <a:endParaRPr lang="ko-KR" altLang="en-US" sz="1200" dirty="0">
                        <a:latin typeface="야놀자 야체 B" panose="02020603020101020101" pitchFamily="18" charset="-127"/>
                        <a:ea typeface="야놀자 야체 B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8066181"/>
                  </a:ext>
                </a:extLst>
              </a:tr>
            </a:tbl>
          </a:graphicData>
        </a:graphic>
      </p:graphicFrame>
      <p:sp>
        <p:nvSpPr>
          <p:cNvPr id="2" name="Google Shape;266;p38">
            <a:extLst>
              <a:ext uri="{FF2B5EF4-FFF2-40B4-BE49-F238E27FC236}">
                <a16:creationId xmlns:a16="http://schemas.microsoft.com/office/drawing/2014/main" id="{55800A50-4F20-B855-0681-F1087491A3E0}"/>
              </a:ext>
            </a:extLst>
          </p:cNvPr>
          <p:cNvSpPr txBox="1">
            <a:spLocks/>
          </p:cNvSpPr>
          <p:nvPr/>
        </p:nvSpPr>
        <p:spPr>
          <a:xfrm>
            <a:off x="1294844" y="3099405"/>
            <a:ext cx="2189574" cy="2855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●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○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■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●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○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■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●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○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 Mono Medium"/>
              <a:buChar char="■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9pPr>
          </a:lstStyle>
          <a:p>
            <a:pPr marL="139700" indent="0" algn="ctr">
              <a:buFont typeface="Roboto Mono Medium"/>
              <a:buNone/>
            </a:pPr>
            <a:r>
              <a:rPr lang="ko-KR" altLang="en-US" dirty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    댓글</a:t>
            </a:r>
            <a:r>
              <a:rPr lang="en-US" altLang="ko-KR" dirty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(/replies)</a:t>
            </a:r>
            <a:endParaRPr lang="ko-KR" altLang="en-US" dirty="0"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graphicFrame>
        <p:nvGraphicFramePr>
          <p:cNvPr id="3" name="표 10">
            <a:extLst>
              <a:ext uri="{FF2B5EF4-FFF2-40B4-BE49-F238E27FC236}">
                <a16:creationId xmlns:a16="http://schemas.microsoft.com/office/drawing/2014/main" id="{591FDF13-C570-5B09-8638-0CC035F52A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6505656"/>
              </p:ext>
            </p:extLst>
          </p:nvPr>
        </p:nvGraphicFramePr>
        <p:xfrm>
          <a:off x="1849581" y="3381573"/>
          <a:ext cx="5237017" cy="1371600"/>
        </p:xfrm>
        <a:graphic>
          <a:graphicData uri="http://schemas.openxmlformats.org/drawingml/2006/table">
            <a:tbl>
              <a:tblPr firstRow="1" bandRow="1">
                <a:tableStyleId>{D5EE4A64-7088-4D76-B21E-538BC1200539}</a:tableStyleId>
              </a:tblPr>
              <a:tblGrid>
                <a:gridCol w="1728851">
                  <a:extLst>
                    <a:ext uri="{9D8B030D-6E8A-4147-A177-3AD203B41FA5}">
                      <a16:colId xmlns:a16="http://schemas.microsoft.com/office/drawing/2014/main" val="2773819589"/>
                    </a:ext>
                  </a:extLst>
                </a:gridCol>
                <a:gridCol w="1754083">
                  <a:extLst>
                    <a:ext uri="{9D8B030D-6E8A-4147-A177-3AD203B41FA5}">
                      <a16:colId xmlns:a16="http://schemas.microsoft.com/office/drawing/2014/main" val="4285316186"/>
                    </a:ext>
                  </a:extLst>
                </a:gridCol>
                <a:gridCol w="1754083">
                  <a:extLst>
                    <a:ext uri="{9D8B030D-6E8A-4147-A177-3AD203B41FA5}">
                      <a16:colId xmlns:a16="http://schemas.microsoft.com/office/drawing/2014/main" val="1565264383"/>
                    </a:ext>
                  </a:extLst>
                </a:gridCol>
              </a:tblGrid>
              <a:tr h="2463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야놀자 야체 B" panose="02020603020101020101" pitchFamily="18" charset="-127"/>
                          <a:ea typeface="야놀자 야체 B" panose="02020603020101020101" pitchFamily="18" charset="-127"/>
                        </a:rPr>
                        <a:t>CRUD</a:t>
                      </a:r>
                      <a:endParaRPr lang="ko-KR" altLang="en-US" sz="1200" dirty="0">
                        <a:latin typeface="야놀자 야체 B" panose="02020603020101020101" pitchFamily="18" charset="-127"/>
                        <a:ea typeface="야놀자 야체 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야놀자 야체 B" panose="02020603020101020101" pitchFamily="18" charset="-127"/>
                          <a:ea typeface="야놀자 야체 B" panose="02020603020101020101" pitchFamily="18" charset="-127"/>
                        </a:rPr>
                        <a:t>HTTP METHOD</a:t>
                      </a:r>
                      <a:endParaRPr lang="ko-KR" altLang="en-US" sz="1200" dirty="0">
                        <a:latin typeface="야놀자 야체 B" panose="02020603020101020101" pitchFamily="18" charset="-127"/>
                        <a:ea typeface="야놀자 야체 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야놀자 야체 B" panose="02020603020101020101" pitchFamily="18" charset="-127"/>
                          <a:ea typeface="야놀자 야체 B" panose="02020603020101020101" pitchFamily="18" charset="-127"/>
                        </a:rPr>
                        <a:t>URI</a:t>
                      </a:r>
                      <a:endParaRPr lang="ko-KR" altLang="en-US" sz="1200" dirty="0">
                        <a:latin typeface="야놀자 야체 B" panose="02020603020101020101" pitchFamily="18" charset="-127"/>
                        <a:ea typeface="야놀자 야체 B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0745230"/>
                  </a:ext>
                </a:extLst>
              </a:tr>
              <a:tr h="246334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latin typeface="야놀자 야체 B" panose="02020603020101020101" pitchFamily="18" charset="-127"/>
                          <a:ea typeface="야놀자 야체 B" panose="02020603020101020101" pitchFamily="18" charset="-127"/>
                        </a:rPr>
                        <a:t>리뷰 추가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latin typeface="야놀자 야체 B" panose="02020603020101020101" pitchFamily="18" charset="-127"/>
                          <a:ea typeface="야놀자 야체 B" panose="02020603020101020101" pitchFamily="18" charset="-127"/>
                        </a:rPr>
                        <a:t>POST</a:t>
                      </a:r>
                      <a:endParaRPr lang="ko-KR" altLang="en-US" sz="1200" dirty="0">
                        <a:latin typeface="야놀자 야체 B" panose="02020603020101020101" pitchFamily="18" charset="-127"/>
                        <a:ea typeface="야놀자 야체 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latin typeface="야놀자 야체 B" panose="02020603020101020101" pitchFamily="18" charset="-127"/>
                          <a:ea typeface="야놀자 야체 B" panose="02020603020101020101" pitchFamily="18" charset="-127"/>
                        </a:rPr>
                        <a:t>/new</a:t>
                      </a:r>
                      <a:endParaRPr lang="ko-KR" altLang="en-US" sz="1200" dirty="0">
                        <a:latin typeface="야놀자 야체 B" panose="02020603020101020101" pitchFamily="18" charset="-127"/>
                        <a:ea typeface="야놀자 야체 B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2305507"/>
                  </a:ext>
                </a:extLst>
              </a:tr>
              <a:tr h="246334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latin typeface="야놀자 야체 B" panose="02020603020101020101" pitchFamily="18" charset="-127"/>
                          <a:ea typeface="야놀자 야체 B" panose="02020603020101020101" pitchFamily="18" charset="-127"/>
                        </a:rPr>
                        <a:t>리뷰 조회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latin typeface="야놀자 야체 B" panose="02020603020101020101" pitchFamily="18" charset="-127"/>
                          <a:ea typeface="야놀자 야체 B" panose="02020603020101020101" pitchFamily="18" charset="-127"/>
                        </a:rPr>
                        <a:t>GET</a:t>
                      </a:r>
                      <a:endParaRPr lang="ko-KR" altLang="en-US" sz="1200" dirty="0">
                        <a:latin typeface="야놀자 야체 B" panose="02020603020101020101" pitchFamily="18" charset="-127"/>
                        <a:ea typeface="야놀자 야체 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latin typeface="야놀자 야체 B" panose="02020603020101020101" pitchFamily="18" charset="-127"/>
                          <a:ea typeface="야놀자 야체 B" panose="02020603020101020101" pitchFamily="18" charset="-127"/>
                        </a:rPr>
                        <a:t>/{</a:t>
                      </a:r>
                      <a:r>
                        <a:rPr lang="en-US" altLang="ko-KR" sz="1200" dirty="0" err="1">
                          <a:latin typeface="야놀자 야체 B" panose="02020603020101020101" pitchFamily="18" charset="-127"/>
                          <a:ea typeface="야놀자 야체 B" panose="02020603020101020101" pitchFamily="18" charset="-127"/>
                        </a:rPr>
                        <a:t>repliesNo</a:t>
                      </a:r>
                      <a:r>
                        <a:rPr lang="en-US" altLang="ko-KR" sz="1200" dirty="0">
                          <a:latin typeface="야놀자 야체 B" panose="02020603020101020101" pitchFamily="18" charset="-127"/>
                          <a:ea typeface="야놀자 야체 B" panose="02020603020101020101" pitchFamily="18" charset="-127"/>
                        </a:rPr>
                        <a:t>}</a:t>
                      </a:r>
                      <a:endParaRPr lang="ko-KR" altLang="en-US" sz="1200" dirty="0">
                        <a:latin typeface="야놀자 야체 B" panose="02020603020101020101" pitchFamily="18" charset="-127"/>
                        <a:ea typeface="야놀자 야체 B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0733554"/>
                  </a:ext>
                </a:extLst>
              </a:tr>
              <a:tr h="246334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latin typeface="야놀자 야체 B" panose="02020603020101020101" pitchFamily="18" charset="-127"/>
                          <a:ea typeface="야놀자 야체 B" panose="02020603020101020101" pitchFamily="18" charset="-127"/>
                        </a:rPr>
                        <a:t>리뷰 수정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latin typeface="야놀자 야체 B" panose="02020603020101020101" pitchFamily="18" charset="-127"/>
                          <a:ea typeface="야놀자 야체 B" panose="02020603020101020101" pitchFamily="18" charset="-127"/>
                        </a:rPr>
                        <a:t>PUT</a:t>
                      </a:r>
                      <a:endParaRPr lang="ko-KR" altLang="en-US" sz="1200" dirty="0">
                        <a:latin typeface="야놀자 야체 B" panose="02020603020101020101" pitchFamily="18" charset="-127"/>
                        <a:ea typeface="야놀자 야체 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latin typeface="야놀자 야체 B" panose="02020603020101020101" pitchFamily="18" charset="-127"/>
                          <a:ea typeface="야놀자 야체 B" panose="02020603020101020101" pitchFamily="18" charset="-127"/>
                        </a:rPr>
                        <a:t>/{</a:t>
                      </a:r>
                      <a:r>
                        <a:rPr lang="en-US" altLang="ko-KR" sz="1200" dirty="0" err="1">
                          <a:latin typeface="야놀자 야체 B" panose="02020603020101020101" pitchFamily="18" charset="-127"/>
                          <a:ea typeface="야놀자 야체 B" panose="02020603020101020101" pitchFamily="18" charset="-127"/>
                        </a:rPr>
                        <a:t>repliesNo</a:t>
                      </a:r>
                      <a:r>
                        <a:rPr lang="en-US" altLang="ko-KR" sz="1200" dirty="0">
                          <a:latin typeface="야놀자 야체 B" panose="02020603020101020101" pitchFamily="18" charset="-127"/>
                          <a:ea typeface="야놀자 야체 B" panose="02020603020101020101" pitchFamily="18" charset="-127"/>
                        </a:rPr>
                        <a:t>}</a:t>
                      </a:r>
                      <a:endParaRPr lang="ko-KR" altLang="en-US" sz="1200" dirty="0">
                        <a:latin typeface="야놀자 야체 B" panose="02020603020101020101" pitchFamily="18" charset="-127"/>
                        <a:ea typeface="야놀자 야체 B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8203414"/>
                  </a:ext>
                </a:extLst>
              </a:tr>
              <a:tr h="246334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latin typeface="야놀자 야체 B" panose="02020603020101020101" pitchFamily="18" charset="-127"/>
                          <a:ea typeface="야놀자 야체 B" panose="02020603020101020101" pitchFamily="18" charset="-127"/>
                        </a:rPr>
                        <a:t>리뷰 삭제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latin typeface="야놀자 야체 B" panose="02020603020101020101" pitchFamily="18" charset="-127"/>
                          <a:ea typeface="야놀자 야체 B" panose="02020603020101020101" pitchFamily="18" charset="-127"/>
                        </a:rPr>
                        <a:t>DELETE</a:t>
                      </a:r>
                      <a:endParaRPr lang="ko-KR" altLang="en-US" sz="1200" dirty="0">
                        <a:latin typeface="야놀자 야체 B" panose="02020603020101020101" pitchFamily="18" charset="-127"/>
                        <a:ea typeface="야놀자 야체 B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latin typeface="야놀자 야체 B" panose="02020603020101020101" pitchFamily="18" charset="-127"/>
                          <a:ea typeface="야놀자 야체 B" panose="02020603020101020101" pitchFamily="18" charset="-127"/>
                        </a:rPr>
                        <a:t>/{</a:t>
                      </a:r>
                      <a:r>
                        <a:rPr lang="en-US" altLang="ko-KR" sz="1200" dirty="0" err="1">
                          <a:latin typeface="야놀자 야체 B" panose="02020603020101020101" pitchFamily="18" charset="-127"/>
                          <a:ea typeface="야놀자 야체 B" panose="02020603020101020101" pitchFamily="18" charset="-127"/>
                        </a:rPr>
                        <a:t>repliesNo</a:t>
                      </a:r>
                      <a:r>
                        <a:rPr lang="en-US" altLang="ko-KR" sz="1200" dirty="0">
                          <a:latin typeface="야놀자 야체 B" panose="02020603020101020101" pitchFamily="18" charset="-127"/>
                          <a:ea typeface="야놀자 야체 B" panose="02020603020101020101" pitchFamily="18" charset="-127"/>
                        </a:rPr>
                        <a:t>}</a:t>
                      </a:r>
                      <a:endParaRPr lang="ko-KR" altLang="en-US" sz="1200" dirty="0">
                        <a:latin typeface="야놀자 야체 B" panose="02020603020101020101" pitchFamily="18" charset="-127"/>
                        <a:ea typeface="야놀자 야체 B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97900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664001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3"/>
          <p:cNvSpPr txBox="1">
            <a:spLocks noGrp="1"/>
          </p:cNvSpPr>
          <p:nvPr>
            <p:ph type="title" idx="2"/>
          </p:nvPr>
        </p:nvSpPr>
        <p:spPr>
          <a:xfrm>
            <a:off x="3778200" y="1403800"/>
            <a:ext cx="1587600" cy="100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pic>
        <p:nvPicPr>
          <p:cNvPr id="213" name="Google Shape;213;p33"/>
          <p:cNvPicPr preferRelativeResize="0"/>
          <p:nvPr/>
        </p:nvPicPr>
        <p:blipFill>
          <a:blip r:embed="rId3">
            <a:alphaModFix amt="86000"/>
          </a:blip>
          <a:stretch>
            <a:fillRect/>
          </a:stretch>
        </p:blipFill>
        <p:spPr>
          <a:xfrm rot="1344117">
            <a:off x="3823924" y="1349132"/>
            <a:ext cx="1496149" cy="116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33"/>
          <p:cNvPicPr preferRelativeResize="0"/>
          <p:nvPr/>
        </p:nvPicPr>
        <p:blipFill rotWithShape="1">
          <a:blip r:embed="rId4">
            <a:alphaModFix/>
          </a:blip>
          <a:srcRect t="16970" r="8892" b="21025"/>
          <a:stretch/>
        </p:blipFill>
        <p:spPr>
          <a:xfrm rot="10800000">
            <a:off x="833700" y="1225600"/>
            <a:ext cx="2036850" cy="810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33"/>
          <p:cNvPicPr preferRelativeResize="0"/>
          <p:nvPr/>
        </p:nvPicPr>
        <p:blipFill rotWithShape="1">
          <a:blip r:embed="rId5">
            <a:alphaModFix/>
          </a:blip>
          <a:srcRect t="16734" r="8892" b="18300"/>
          <a:stretch/>
        </p:blipFill>
        <p:spPr>
          <a:xfrm rot="10800000">
            <a:off x="833700" y="1737957"/>
            <a:ext cx="2036850" cy="846042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33"/>
          <p:cNvSpPr txBox="1">
            <a:spLocks noGrp="1"/>
          </p:cNvSpPr>
          <p:nvPr>
            <p:ph type="title"/>
          </p:nvPr>
        </p:nvSpPr>
        <p:spPr>
          <a:xfrm>
            <a:off x="2672998" y="3047046"/>
            <a:ext cx="3798000" cy="81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500" dirty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전체 구성도</a:t>
            </a:r>
            <a:endParaRPr sz="3500" dirty="0"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093413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223;p34">
            <a:extLst>
              <a:ext uri="{FF2B5EF4-FFF2-40B4-BE49-F238E27FC236}">
                <a16:creationId xmlns:a16="http://schemas.microsoft.com/office/drawing/2014/main" id="{A8C903E5-7D91-71A9-7CEA-CF12D478A8D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82727" y="462434"/>
            <a:ext cx="2403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시작 화면</a:t>
            </a:r>
            <a:endParaRPr dirty="0"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E87781E0-7D05-124C-B224-D5F981BA57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1977" y="1082107"/>
            <a:ext cx="5445441" cy="3259709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072B7706-B854-FA5B-3F39-51A7A936055E}"/>
              </a:ext>
            </a:extLst>
          </p:cNvPr>
          <p:cNvSpPr/>
          <p:nvPr/>
        </p:nvSpPr>
        <p:spPr>
          <a:xfrm>
            <a:off x="2991977" y="1411941"/>
            <a:ext cx="995070" cy="107576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D0EEE2B-4DEB-32BB-71E5-85AD7D1F507B}"/>
              </a:ext>
            </a:extLst>
          </p:cNvPr>
          <p:cNvSpPr/>
          <p:nvPr/>
        </p:nvSpPr>
        <p:spPr>
          <a:xfrm>
            <a:off x="4040847" y="1105830"/>
            <a:ext cx="1480190" cy="21515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9E526BFE-55CC-FE54-C670-AAF31FF3CD18}"/>
              </a:ext>
            </a:extLst>
          </p:cNvPr>
          <p:cNvSpPr/>
          <p:nvPr/>
        </p:nvSpPr>
        <p:spPr>
          <a:xfrm>
            <a:off x="2991976" y="1105830"/>
            <a:ext cx="1001801" cy="21515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Google Shape;230;p34">
            <a:extLst>
              <a:ext uri="{FF2B5EF4-FFF2-40B4-BE49-F238E27FC236}">
                <a16:creationId xmlns:a16="http://schemas.microsoft.com/office/drawing/2014/main" id="{D9055E81-A7B8-7828-A60E-8FDB8F6F5BFD}"/>
              </a:ext>
            </a:extLst>
          </p:cNvPr>
          <p:cNvPicPr preferRelativeResize="0"/>
          <p:nvPr/>
        </p:nvPicPr>
        <p:blipFill>
          <a:blip r:embed="rId4">
            <a:alphaModFix amt="80000"/>
          </a:blip>
          <a:stretch>
            <a:fillRect/>
          </a:stretch>
        </p:blipFill>
        <p:spPr>
          <a:xfrm rot="10198247">
            <a:off x="2004190" y="1153793"/>
            <a:ext cx="939483" cy="30654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230;p34">
            <a:extLst>
              <a:ext uri="{FF2B5EF4-FFF2-40B4-BE49-F238E27FC236}">
                <a16:creationId xmlns:a16="http://schemas.microsoft.com/office/drawing/2014/main" id="{85A44309-B503-A1A6-3B25-D454EC14A054}"/>
              </a:ext>
            </a:extLst>
          </p:cNvPr>
          <p:cNvPicPr preferRelativeResize="0"/>
          <p:nvPr/>
        </p:nvPicPr>
        <p:blipFill>
          <a:blip r:embed="rId4">
            <a:alphaModFix amt="80000"/>
          </a:blip>
          <a:stretch>
            <a:fillRect/>
          </a:stretch>
        </p:blipFill>
        <p:spPr>
          <a:xfrm rot="8538928" flipH="1">
            <a:off x="4955712" y="718785"/>
            <a:ext cx="810587" cy="30654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230;p34">
            <a:extLst>
              <a:ext uri="{FF2B5EF4-FFF2-40B4-BE49-F238E27FC236}">
                <a16:creationId xmlns:a16="http://schemas.microsoft.com/office/drawing/2014/main" id="{B03FD8C9-0944-FED5-F6D2-5F9F2D093DD4}"/>
              </a:ext>
            </a:extLst>
          </p:cNvPr>
          <p:cNvPicPr preferRelativeResize="0"/>
          <p:nvPr/>
        </p:nvPicPr>
        <p:blipFill>
          <a:blip r:embed="rId4">
            <a:alphaModFix amt="80000"/>
          </a:blip>
          <a:stretch>
            <a:fillRect/>
          </a:stretch>
        </p:blipFill>
        <p:spPr>
          <a:xfrm rot="10198247">
            <a:off x="2048626" y="2216084"/>
            <a:ext cx="913920" cy="306541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직사각형 33">
            <a:extLst>
              <a:ext uri="{FF2B5EF4-FFF2-40B4-BE49-F238E27FC236}">
                <a16:creationId xmlns:a16="http://schemas.microsoft.com/office/drawing/2014/main" id="{13006349-109F-CC8B-AA8C-92F7E5EC798B}"/>
              </a:ext>
            </a:extLst>
          </p:cNvPr>
          <p:cNvSpPr/>
          <p:nvPr/>
        </p:nvSpPr>
        <p:spPr>
          <a:xfrm>
            <a:off x="1826826" y="1626274"/>
            <a:ext cx="625429" cy="3048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0F039FCE-7D20-C1CF-D96A-9E1017D6F37E}"/>
              </a:ext>
            </a:extLst>
          </p:cNvPr>
          <p:cNvSpPr/>
          <p:nvPr/>
        </p:nvSpPr>
        <p:spPr>
          <a:xfrm>
            <a:off x="6163299" y="607965"/>
            <a:ext cx="625429" cy="3048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F6154D4-701F-A838-4906-2081A3530A2D}"/>
              </a:ext>
            </a:extLst>
          </p:cNvPr>
          <p:cNvSpPr/>
          <p:nvPr/>
        </p:nvSpPr>
        <p:spPr>
          <a:xfrm>
            <a:off x="1825537" y="2784910"/>
            <a:ext cx="625429" cy="3048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Google Shape;266;p38">
            <a:extLst>
              <a:ext uri="{FF2B5EF4-FFF2-40B4-BE49-F238E27FC236}">
                <a16:creationId xmlns:a16="http://schemas.microsoft.com/office/drawing/2014/main" id="{10F6AB22-1B88-CC20-C520-B8341016BE4F}"/>
              </a:ext>
            </a:extLst>
          </p:cNvPr>
          <p:cNvSpPr txBox="1">
            <a:spLocks/>
          </p:cNvSpPr>
          <p:nvPr/>
        </p:nvSpPr>
        <p:spPr>
          <a:xfrm>
            <a:off x="1583534" y="1645857"/>
            <a:ext cx="953341" cy="266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●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○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■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●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○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■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●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○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 Mono Medium"/>
              <a:buChar char="■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9pPr>
          </a:lstStyle>
          <a:p>
            <a:pPr marL="139700" indent="0" algn="ctr">
              <a:buFont typeface="Roboto Mono Medium"/>
              <a:buNone/>
            </a:pPr>
            <a:r>
              <a:rPr lang="ko-KR" altLang="en-US" sz="2000" dirty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홈 버튼</a:t>
            </a:r>
          </a:p>
        </p:txBody>
      </p:sp>
      <p:sp>
        <p:nvSpPr>
          <p:cNvPr id="3" name="Google Shape;266;p38">
            <a:extLst>
              <a:ext uri="{FF2B5EF4-FFF2-40B4-BE49-F238E27FC236}">
                <a16:creationId xmlns:a16="http://schemas.microsoft.com/office/drawing/2014/main" id="{C3ABEFBF-86F3-A73A-34DB-06A86747B692}"/>
              </a:ext>
            </a:extLst>
          </p:cNvPr>
          <p:cNvSpPr txBox="1">
            <a:spLocks/>
          </p:cNvSpPr>
          <p:nvPr/>
        </p:nvSpPr>
        <p:spPr>
          <a:xfrm>
            <a:off x="1583533" y="2767809"/>
            <a:ext cx="953341" cy="266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●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○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■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●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○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■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●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○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 Mono Medium"/>
              <a:buChar char="■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9pPr>
          </a:lstStyle>
          <a:p>
            <a:pPr marL="139700" indent="0" algn="ctr">
              <a:buFont typeface="Roboto Mono Medium"/>
              <a:buNone/>
            </a:pPr>
            <a:r>
              <a:rPr lang="ko-KR" altLang="en-US" sz="2000" dirty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메뉴 바</a:t>
            </a:r>
          </a:p>
        </p:txBody>
      </p:sp>
      <p:sp>
        <p:nvSpPr>
          <p:cNvPr id="4" name="Google Shape;266;p38">
            <a:extLst>
              <a:ext uri="{FF2B5EF4-FFF2-40B4-BE49-F238E27FC236}">
                <a16:creationId xmlns:a16="http://schemas.microsoft.com/office/drawing/2014/main" id="{673E9E1C-2B61-A20D-BD7A-049A75E7CC2F}"/>
              </a:ext>
            </a:extLst>
          </p:cNvPr>
          <p:cNvSpPr txBox="1">
            <a:spLocks/>
          </p:cNvSpPr>
          <p:nvPr/>
        </p:nvSpPr>
        <p:spPr>
          <a:xfrm>
            <a:off x="5920816" y="615295"/>
            <a:ext cx="953341" cy="266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●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○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■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●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○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■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●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○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 Mono Medium"/>
              <a:buChar char="■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9pPr>
          </a:lstStyle>
          <a:p>
            <a:pPr marL="139700" indent="0" algn="ctr">
              <a:buFont typeface="Roboto Mono Medium"/>
              <a:buNone/>
            </a:pPr>
            <a:r>
              <a:rPr lang="ko-KR" altLang="en-US" sz="2000" dirty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검색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69E81D3-8E76-F51F-9CE6-1C12DD3183BF}"/>
              </a:ext>
            </a:extLst>
          </p:cNvPr>
          <p:cNvSpPr/>
          <p:nvPr/>
        </p:nvSpPr>
        <p:spPr>
          <a:xfrm>
            <a:off x="4863470" y="2170353"/>
            <a:ext cx="995070" cy="142050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Google Shape;266;p38">
            <a:extLst>
              <a:ext uri="{FF2B5EF4-FFF2-40B4-BE49-F238E27FC236}">
                <a16:creationId xmlns:a16="http://schemas.microsoft.com/office/drawing/2014/main" id="{9A7C8A68-D2DF-5EA0-65C8-4F8A96D3A3C5}"/>
              </a:ext>
            </a:extLst>
          </p:cNvPr>
          <p:cNvSpPr txBox="1">
            <a:spLocks/>
          </p:cNvSpPr>
          <p:nvPr/>
        </p:nvSpPr>
        <p:spPr>
          <a:xfrm>
            <a:off x="5044366" y="1686735"/>
            <a:ext cx="953341" cy="266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●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○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■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●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○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■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●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○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 Mono Medium"/>
              <a:buChar char="■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9pPr>
          </a:lstStyle>
          <a:p>
            <a:pPr marL="139700" indent="0" algn="ctr">
              <a:buFont typeface="Roboto Mono Medium"/>
              <a:buNone/>
            </a:pPr>
            <a:r>
              <a:rPr lang="ko-KR" altLang="en-US" sz="2000" dirty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품절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E27A434-52CB-16BB-29E9-F9D937CA2083}"/>
              </a:ext>
            </a:extLst>
          </p:cNvPr>
          <p:cNvSpPr/>
          <p:nvPr/>
        </p:nvSpPr>
        <p:spPr>
          <a:xfrm>
            <a:off x="5308207" y="1674880"/>
            <a:ext cx="625429" cy="3048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" name="Google Shape;230;p34">
            <a:extLst>
              <a:ext uri="{FF2B5EF4-FFF2-40B4-BE49-F238E27FC236}">
                <a16:creationId xmlns:a16="http://schemas.microsoft.com/office/drawing/2014/main" id="{3966435D-7A25-D032-3399-2520DEC9ED92}"/>
              </a:ext>
            </a:extLst>
          </p:cNvPr>
          <p:cNvPicPr preferRelativeResize="0"/>
          <p:nvPr/>
        </p:nvPicPr>
        <p:blipFill>
          <a:blip r:embed="rId4">
            <a:alphaModFix amt="80000"/>
          </a:blip>
          <a:stretch>
            <a:fillRect/>
          </a:stretch>
        </p:blipFill>
        <p:spPr>
          <a:xfrm rot="6566882" flipH="1">
            <a:off x="4881836" y="1908716"/>
            <a:ext cx="560178" cy="2589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984860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>
            <a:extLst>
              <a:ext uri="{FF2B5EF4-FFF2-40B4-BE49-F238E27FC236}">
                <a16:creationId xmlns:a16="http://schemas.microsoft.com/office/drawing/2014/main" id="{38A9610C-43E8-AE59-13DB-90179361AA69}"/>
              </a:ext>
            </a:extLst>
          </p:cNvPr>
          <p:cNvSpPr/>
          <p:nvPr/>
        </p:nvSpPr>
        <p:spPr>
          <a:xfrm>
            <a:off x="3609307" y="504598"/>
            <a:ext cx="2140927" cy="41854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Google Shape;223;p34">
            <a:extLst>
              <a:ext uri="{FF2B5EF4-FFF2-40B4-BE49-F238E27FC236}">
                <a16:creationId xmlns:a16="http://schemas.microsoft.com/office/drawing/2014/main" id="{A8C903E5-7D91-71A9-7CEA-CF12D478A8D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82727" y="462434"/>
            <a:ext cx="257297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메인</a:t>
            </a:r>
            <a:r>
              <a:rPr lang="en-US" altLang="ko-KR" dirty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, </a:t>
            </a:r>
            <a:r>
              <a:rPr lang="ko-KR" altLang="en-US" dirty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전체리스트 화면</a:t>
            </a:r>
            <a:endParaRPr dirty="0"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BEED914-8EF8-B84A-36C4-645EE800A4A8}"/>
              </a:ext>
            </a:extLst>
          </p:cNvPr>
          <p:cNvSpPr/>
          <p:nvPr/>
        </p:nvSpPr>
        <p:spPr>
          <a:xfrm>
            <a:off x="3929821" y="606335"/>
            <a:ext cx="1600846" cy="3048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64BC531-D1EB-7420-E0BC-5D414D1FC8E7}"/>
              </a:ext>
            </a:extLst>
          </p:cNvPr>
          <p:cNvSpPr/>
          <p:nvPr/>
        </p:nvSpPr>
        <p:spPr>
          <a:xfrm>
            <a:off x="6768078" y="579439"/>
            <a:ext cx="1340498" cy="3048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04D4F662-CA92-FC17-245C-598C2E1730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5028" y="1003430"/>
            <a:ext cx="3673897" cy="3570953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714D1CB0-444A-62BF-B312-B18682A1C6D4}"/>
              </a:ext>
            </a:extLst>
          </p:cNvPr>
          <p:cNvSpPr/>
          <p:nvPr/>
        </p:nvSpPr>
        <p:spPr>
          <a:xfrm>
            <a:off x="5755341" y="1297641"/>
            <a:ext cx="383242" cy="16808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Google Shape;230;p34">
            <a:extLst>
              <a:ext uri="{FF2B5EF4-FFF2-40B4-BE49-F238E27FC236}">
                <a16:creationId xmlns:a16="http://schemas.microsoft.com/office/drawing/2014/main" id="{A4147EDE-2465-3AEF-F50E-E3F5B16C7C08}"/>
              </a:ext>
            </a:extLst>
          </p:cNvPr>
          <p:cNvPicPr preferRelativeResize="0"/>
          <p:nvPr/>
        </p:nvPicPr>
        <p:blipFill>
          <a:blip r:embed="rId4">
            <a:alphaModFix amt="80000"/>
          </a:blip>
          <a:stretch>
            <a:fillRect/>
          </a:stretch>
        </p:blipFill>
        <p:spPr>
          <a:xfrm rot="7362080" flipH="1">
            <a:off x="5683395" y="815018"/>
            <a:ext cx="808980" cy="2831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B7BA25BD-CD62-D172-841A-CE3219F9A8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2727" y="926419"/>
            <a:ext cx="3448179" cy="188401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9C022C27-2B88-8BAF-463D-36621C2AEBBD}"/>
              </a:ext>
            </a:extLst>
          </p:cNvPr>
          <p:cNvSpPr/>
          <p:nvPr/>
        </p:nvSpPr>
        <p:spPr>
          <a:xfrm>
            <a:off x="2681345" y="1257299"/>
            <a:ext cx="445096" cy="14119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Google Shape;230;p34">
            <a:extLst>
              <a:ext uri="{FF2B5EF4-FFF2-40B4-BE49-F238E27FC236}">
                <a16:creationId xmlns:a16="http://schemas.microsoft.com/office/drawing/2014/main" id="{F9A47808-01BA-9CC1-85C8-E02518B0309A}"/>
              </a:ext>
            </a:extLst>
          </p:cNvPr>
          <p:cNvPicPr preferRelativeResize="0"/>
          <p:nvPr/>
        </p:nvPicPr>
        <p:blipFill>
          <a:blip r:embed="rId4">
            <a:alphaModFix amt="80000"/>
          </a:blip>
          <a:stretch>
            <a:fillRect/>
          </a:stretch>
        </p:blipFill>
        <p:spPr>
          <a:xfrm rot="7919990" flipH="1">
            <a:off x="2761105" y="811258"/>
            <a:ext cx="810587" cy="30654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1727BE1A-5285-EDD8-2B05-B063D3C766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2727" y="2810434"/>
            <a:ext cx="3448178" cy="1870252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48E9C3BC-A120-89C5-59FF-E6CE5FAB570B}"/>
              </a:ext>
            </a:extLst>
          </p:cNvPr>
          <p:cNvSpPr/>
          <p:nvPr/>
        </p:nvSpPr>
        <p:spPr>
          <a:xfrm>
            <a:off x="2699275" y="2942663"/>
            <a:ext cx="445096" cy="14119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CD7CCD3-9F1B-7ECD-CF5F-5A64A3CAE670}"/>
              </a:ext>
            </a:extLst>
          </p:cNvPr>
          <p:cNvSpPr/>
          <p:nvPr/>
        </p:nvSpPr>
        <p:spPr>
          <a:xfrm>
            <a:off x="3609307" y="2655588"/>
            <a:ext cx="1451612" cy="42827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9CCF8B6-85D2-9594-A78B-EFEF79B2321A}"/>
              </a:ext>
            </a:extLst>
          </p:cNvPr>
          <p:cNvSpPr/>
          <p:nvPr/>
        </p:nvSpPr>
        <p:spPr>
          <a:xfrm>
            <a:off x="3929821" y="2686435"/>
            <a:ext cx="1600846" cy="3048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2" name="Google Shape;230;p34">
            <a:extLst>
              <a:ext uri="{FF2B5EF4-FFF2-40B4-BE49-F238E27FC236}">
                <a16:creationId xmlns:a16="http://schemas.microsoft.com/office/drawing/2014/main" id="{C7E72A40-6981-5F81-3DE0-0F90C0ACC8FE}"/>
              </a:ext>
            </a:extLst>
          </p:cNvPr>
          <p:cNvPicPr preferRelativeResize="0"/>
          <p:nvPr/>
        </p:nvPicPr>
        <p:blipFill>
          <a:blip r:embed="rId4">
            <a:alphaModFix amt="80000"/>
          </a:blip>
          <a:stretch>
            <a:fillRect/>
          </a:stretch>
        </p:blipFill>
        <p:spPr>
          <a:xfrm rot="9600338" flipH="1">
            <a:off x="2930998" y="2635635"/>
            <a:ext cx="810587" cy="30654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266;p38">
            <a:extLst>
              <a:ext uri="{FF2B5EF4-FFF2-40B4-BE49-F238E27FC236}">
                <a16:creationId xmlns:a16="http://schemas.microsoft.com/office/drawing/2014/main" id="{5A0F9F4A-B2B5-DF80-EC39-39870F8D0A83}"/>
              </a:ext>
            </a:extLst>
          </p:cNvPr>
          <p:cNvSpPr txBox="1">
            <a:spLocks/>
          </p:cNvSpPr>
          <p:nvPr/>
        </p:nvSpPr>
        <p:spPr>
          <a:xfrm>
            <a:off x="3909752" y="2679302"/>
            <a:ext cx="1540035" cy="266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●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○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■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●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○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■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●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○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 Mono Medium"/>
              <a:buChar char="■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9pPr>
          </a:lstStyle>
          <a:p>
            <a:pPr marL="139700" indent="0" algn="ctr">
              <a:buFont typeface="Roboto Mono Medium"/>
              <a:buNone/>
            </a:pPr>
            <a:r>
              <a:rPr lang="ko-KR" altLang="en-US" sz="2000" dirty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높은 평점 리스트</a:t>
            </a:r>
          </a:p>
        </p:txBody>
      </p:sp>
      <p:sp>
        <p:nvSpPr>
          <p:cNvPr id="13" name="Google Shape;266;p38">
            <a:extLst>
              <a:ext uri="{FF2B5EF4-FFF2-40B4-BE49-F238E27FC236}">
                <a16:creationId xmlns:a16="http://schemas.microsoft.com/office/drawing/2014/main" id="{38D9EEFE-9D64-CA7C-033B-05F035189C8D}"/>
              </a:ext>
            </a:extLst>
          </p:cNvPr>
          <p:cNvSpPr txBox="1">
            <a:spLocks/>
          </p:cNvSpPr>
          <p:nvPr/>
        </p:nvSpPr>
        <p:spPr>
          <a:xfrm>
            <a:off x="3872009" y="625246"/>
            <a:ext cx="1540035" cy="266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●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○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■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●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○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■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●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○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 Mono Medium"/>
              <a:buChar char="■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9pPr>
          </a:lstStyle>
          <a:p>
            <a:pPr marL="139700" indent="0" algn="ctr">
              <a:buFont typeface="Roboto Mono Medium"/>
              <a:buNone/>
            </a:pPr>
            <a:r>
              <a:rPr lang="ko-KR" altLang="en-US" sz="2000" dirty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높은 할인 리스트</a:t>
            </a:r>
          </a:p>
        </p:txBody>
      </p:sp>
      <p:sp>
        <p:nvSpPr>
          <p:cNvPr id="14" name="Google Shape;266;p38">
            <a:extLst>
              <a:ext uri="{FF2B5EF4-FFF2-40B4-BE49-F238E27FC236}">
                <a16:creationId xmlns:a16="http://schemas.microsoft.com/office/drawing/2014/main" id="{B2BED462-F0C2-5C85-F3D4-F4E36F3453E6}"/>
              </a:ext>
            </a:extLst>
          </p:cNvPr>
          <p:cNvSpPr txBox="1">
            <a:spLocks/>
          </p:cNvSpPr>
          <p:nvPr/>
        </p:nvSpPr>
        <p:spPr>
          <a:xfrm>
            <a:off x="6600724" y="580382"/>
            <a:ext cx="1540035" cy="266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●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○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■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●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○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■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●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○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 Mono Medium"/>
              <a:buChar char="■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9pPr>
          </a:lstStyle>
          <a:p>
            <a:pPr marL="139700" indent="0" algn="ctr">
              <a:buFont typeface="Roboto Mono Medium"/>
              <a:buNone/>
            </a:pPr>
            <a:r>
              <a:rPr lang="ko-KR" altLang="en-US" sz="2000" dirty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전체 도서 리스트</a:t>
            </a:r>
          </a:p>
        </p:txBody>
      </p:sp>
    </p:spTree>
    <p:extLst>
      <p:ext uri="{BB962C8B-B14F-4D97-AF65-F5344CB8AC3E}">
        <p14:creationId xmlns:p14="http://schemas.microsoft.com/office/powerpoint/2010/main" val="41292735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223;p34">
            <a:extLst>
              <a:ext uri="{FF2B5EF4-FFF2-40B4-BE49-F238E27FC236}">
                <a16:creationId xmlns:a16="http://schemas.microsoft.com/office/drawing/2014/main" id="{A8C903E5-7D91-71A9-7CEA-CF12D478A8D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82727" y="462434"/>
            <a:ext cx="2403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카테고리 선택 화면</a:t>
            </a:r>
            <a:endParaRPr dirty="0"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5CE123BD-3024-A24B-B87C-E96DE47F57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237" y="1780179"/>
            <a:ext cx="3636819" cy="2713721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9C022C27-2B88-8BAF-463D-36621C2AEBBD}"/>
              </a:ext>
            </a:extLst>
          </p:cNvPr>
          <p:cNvSpPr/>
          <p:nvPr/>
        </p:nvSpPr>
        <p:spPr>
          <a:xfrm>
            <a:off x="659999" y="2252466"/>
            <a:ext cx="656184" cy="31928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Google Shape;230;p34">
            <a:extLst>
              <a:ext uri="{FF2B5EF4-FFF2-40B4-BE49-F238E27FC236}">
                <a16:creationId xmlns:a16="http://schemas.microsoft.com/office/drawing/2014/main" id="{F9A47808-01BA-9CC1-85C8-E02518B0309A}"/>
              </a:ext>
            </a:extLst>
          </p:cNvPr>
          <p:cNvPicPr preferRelativeResize="0"/>
          <p:nvPr/>
        </p:nvPicPr>
        <p:blipFill>
          <a:blip r:embed="rId4">
            <a:alphaModFix amt="80000"/>
          </a:blip>
          <a:stretch>
            <a:fillRect/>
          </a:stretch>
        </p:blipFill>
        <p:spPr>
          <a:xfrm rot="6736666" flipH="1">
            <a:off x="846622" y="1553960"/>
            <a:ext cx="970645" cy="5289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E8438902-21C5-AF01-A5A9-A81AAB8D9D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62946" y="1780179"/>
            <a:ext cx="3636819" cy="2675446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66E1514F-BBAB-E309-F457-4F0505ACB914}"/>
              </a:ext>
            </a:extLst>
          </p:cNvPr>
          <p:cNvSpPr/>
          <p:nvPr/>
        </p:nvSpPr>
        <p:spPr>
          <a:xfrm>
            <a:off x="4894672" y="2705416"/>
            <a:ext cx="656184" cy="15964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Google Shape;230;p34">
            <a:extLst>
              <a:ext uri="{FF2B5EF4-FFF2-40B4-BE49-F238E27FC236}">
                <a16:creationId xmlns:a16="http://schemas.microsoft.com/office/drawing/2014/main" id="{1A1D5C5E-4DB9-61D2-ECDA-9B5A7775ED4E}"/>
              </a:ext>
            </a:extLst>
          </p:cNvPr>
          <p:cNvPicPr preferRelativeResize="0"/>
          <p:nvPr/>
        </p:nvPicPr>
        <p:blipFill>
          <a:blip r:embed="rId4">
            <a:alphaModFix amt="80000"/>
          </a:blip>
          <a:stretch>
            <a:fillRect/>
          </a:stretch>
        </p:blipFill>
        <p:spPr>
          <a:xfrm rot="7016395" flipH="1">
            <a:off x="4889919" y="1676989"/>
            <a:ext cx="1616477" cy="552807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DF96CAC8-A64A-4F57-94D7-7BC0808EDEDE}"/>
              </a:ext>
            </a:extLst>
          </p:cNvPr>
          <p:cNvSpPr/>
          <p:nvPr/>
        </p:nvSpPr>
        <p:spPr>
          <a:xfrm>
            <a:off x="2459042" y="1365304"/>
            <a:ext cx="1123653" cy="3048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FB12CBB-008C-1068-AE62-99950CF3D21F}"/>
              </a:ext>
            </a:extLst>
          </p:cNvPr>
          <p:cNvSpPr/>
          <p:nvPr/>
        </p:nvSpPr>
        <p:spPr>
          <a:xfrm>
            <a:off x="6681356" y="1359710"/>
            <a:ext cx="1077190" cy="3048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Google Shape;266;p38">
            <a:extLst>
              <a:ext uri="{FF2B5EF4-FFF2-40B4-BE49-F238E27FC236}">
                <a16:creationId xmlns:a16="http://schemas.microsoft.com/office/drawing/2014/main" id="{16DB2A33-50C5-7D04-159C-CD82929C1286}"/>
              </a:ext>
            </a:extLst>
          </p:cNvPr>
          <p:cNvSpPr txBox="1">
            <a:spLocks/>
          </p:cNvSpPr>
          <p:nvPr/>
        </p:nvSpPr>
        <p:spPr>
          <a:xfrm>
            <a:off x="2195895" y="1359710"/>
            <a:ext cx="1540035" cy="266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●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○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■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●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○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■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●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○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 Mono Medium"/>
              <a:buChar char="■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9pPr>
          </a:lstStyle>
          <a:p>
            <a:pPr marL="139700" indent="0" algn="ctr">
              <a:buFont typeface="Roboto Mono Medium"/>
              <a:buNone/>
            </a:pPr>
            <a:r>
              <a:rPr lang="ko-KR" altLang="en-US" sz="200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역사 카테고리</a:t>
            </a:r>
            <a:endParaRPr lang="ko-KR" altLang="en-US" sz="2000" dirty="0"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3" name="Google Shape;266;p38">
            <a:extLst>
              <a:ext uri="{FF2B5EF4-FFF2-40B4-BE49-F238E27FC236}">
                <a16:creationId xmlns:a16="http://schemas.microsoft.com/office/drawing/2014/main" id="{F7E94A03-FB7F-8C76-5337-AF58998EC05E}"/>
              </a:ext>
            </a:extLst>
          </p:cNvPr>
          <p:cNvSpPr txBox="1">
            <a:spLocks/>
          </p:cNvSpPr>
          <p:nvPr/>
        </p:nvSpPr>
        <p:spPr>
          <a:xfrm>
            <a:off x="6393014" y="1359710"/>
            <a:ext cx="1540035" cy="266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●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○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■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●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○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■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●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○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 Mono Medium"/>
              <a:buChar char="■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9pPr>
          </a:lstStyle>
          <a:p>
            <a:pPr marL="139700" indent="0" algn="ctr">
              <a:buFont typeface="Roboto Mono Medium"/>
              <a:buNone/>
            </a:pPr>
            <a:r>
              <a:rPr lang="ko-KR" altLang="en-US" sz="2000" dirty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종교 카테고리</a:t>
            </a:r>
          </a:p>
        </p:txBody>
      </p:sp>
    </p:spTree>
    <p:extLst>
      <p:ext uri="{BB962C8B-B14F-4D97-AF65-F5344CB8AC3E}">
        <p14:creationId xmlns:p14="http://schemas.microsoft.com/office/powerpoint/2010/main" val="27415106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223;p34">
            <a:extLst>
              <a:ext uri="{FF2B5EF4-FFF2-40B4-BE49-F238E27FC236}">
                <a16:creationId xmlns:a16="http://schemas.microsoft.com/office/drawing/2014/main" id="{A8C903E5-7D91-71A9-7CEA-CF12D478A8D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82727" y="462434"/>
            <a:ext cx="2403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검색 화면</a:t>
            </a:r>
            <a:endParaRPr dirty="0"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6DBE220C-D3F9-8421-0E0A-9A0596E520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3728" y="1676400"/>
            <a:ext cx="3636818" cy="2713721"/>
          </a:xfrm>
          <a:prstGeom prst="rect">
            <a:avLst/>
          </a:prstGeom>
        </p:spPr>
      </p:pic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51939959-BC0E-449B-D2A9-443BD56C78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955" y="1676399"/>
            <a:ext cx="3650591" cy="2713721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9C022C27-2B88-8BAF-463D-36621C2AEBBD}"/>
              </a:ext>
            </a:extLst>
          </p:cNvPr>
          <p:cNvSpPr/>
          <p:nvPr/>
        </p:nvSpPr>
        <p:spPr>
          <a:xfrm>
            <a:off x="678955" y="1669472"/>
            <a:ext cx="1246827" cy="21515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14D1CB0-444A-62BF-B312-B18682A1C6D4}"/>
              </a:ext>
            </a:extLst>
          </p:cNvPr>
          <p:cNvSpPr/>
          <p:nvPr/>
        </p:nvSpPr>
        <p:spPr>
          <a:xfrm>
            <a:off x="4862945" y="1676398"/>
            <a:ext cx="1246827" cy="21515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Google Shape;230;p34">
            <a:extLst>
              <a:ext uri="{FF2B5EF4-FFF2-40B4-BE49-F238E27FC236}">
                <a16:creationId xmlns:a16="http://schemas.microsoft.com/office/drawing/2014/main" id="{F9A47808-01BA-9CC1-85C8-E02518B0309A}"/>
              </a:ext>
            </a:extLst>
          </p:cNvPr>
          <p:cNvPicPr preferRelativeResize="0"/>
          <p:nvPr/>
        </p:nvPicPr>
        <p:blipFill>
          <a:blip r:embed="rId5">
            <a:alphaModFix amt="80000"/>
          </a:blip>
          <a:stretch>
            <a:fillRect/>
          </a:stretch>
        </p:blipFill>
        <p:spPr>
          <a:xfrm rot="8538928" flipH="1">
            <a:off x="1285675" y="1257850"/>
            <a:ext cx="810587" cy="3065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230;p34">
            <a:extLst>
              <a:ext uri="{FF2B5EF4-FFF2-40B4-BE49-F238E27FC236}">
                <a16:creationId xmlns:a16="http://schemas.microsoft.com/office/drawing/2014/main" id="{A4147EDE-2465-3AEF-F50E-E3F5B16C7C08}"/>
              </a:ext>
            </a:extLst>
          </p:cNvPr>
          <p:cNvPicPr preferRelativeResize="0"/>
          <p:nvPr/>
        </p:nvPicPr>
        <p:blipFill>
          <a:blip r:embed="rId5">
            <a:alphaModFix amt="80000"/>
          </a:blip>
          <a:stretch>
            <a:fillRect/>
          </a:stretch>
        </p:blipFill>
        <p:spPr>
          <a:xfrm rot="8538928" flipH="1">
            <a:off x="5481843" y="1257850"/>
            <a:ext cx="810587" cy="30654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BEED914-8EF8-B84A-36C4-645EE800A4A8}"/>
              </a:ext>
            </a:extLst>
          </p:cNvPr>
          <p:cNvSpPr/>
          <p:nvPr/>
        </p:nvSpPr>
        <p:spPr>
          <a:xfrm>
            <a:off x="2368987" y="1171341"/>
            <a:ext cx="1662686" cy="3048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64BC531-D1EB-7420-E0BC-5D414D1FC8E7}"/>
              </a:ext>
            </a:extLst>
          </p:cNvPr>
          <p:cNvSpPr/>
          <p:nvPr/>
        </p:nvSpPr>
        <p:spPr>
          <a:xfrm>
            <a:off x="6572749" y="1178268"/>
            <a:ext cx="1662686" cy="3048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Google Shape;266;p38">
            <a:extLst>
              <a:ext uri="{FF2B5EF4-FFF2-40B4-BE49-F238E27FC236}">
                <a16:creationId xmlns:a16="http://schemas.microsoft.com/office/drawing/2014/main" id="{0DC5E467-1E60-681A-BF21-1E1C522FE758}"/>
              </a:ext>
            </a:extLst>
          </p:cNvPr>
          <p:cNvSpPr txBox="1">
            <a:spLocks/>
          </p:cNvSpPr>
          <p:nvPr/>
        </p:nvSpPr>
        <p:spPr>
          <a:xfrm>
            <a:off x="2158806" y="1178268"/>
            <a:ext cx="1926263" cy="266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●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○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■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●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○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■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●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○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 Mono Medium"/>
              <a:buChar char="■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9pPr>
          </a:lstStyle>
          <a:p>
            <a:pPr marL="139700" indent="0" algn="ctr">
              <a:buFont typeface="Roboto Mono Medium"/>
              <a:buNone/>
            </a:pPr>
            <a:r>
              <a:rPr lang="ko-KR" altLang="en-US" sz="2000" dirty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제목에서 </a:t>
            </a:r>
            <a:r>
              <a:rPr lang="en-US" altLang="ko-KR" sz="2000" dirty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‘</a:t>
            </a:r>
            <a:r>
              <a:rPr lang="ko-KR" altLang="en-US" sz="2000" dirty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이</a:t>
            </a:r>
            <a:r>
              <a:rPr lang="en-US" altLang="ko-KR" sz="2000" dirty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’</a:t>
            </a:r>
            <a:r>
              <a:rPr lang="ko-KR" altLang="en-US" sz="2000" dirty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검색 시</a:t>
            </a:r>
            <a:endParaRPr lang="en-US" altLang="ko-KR" sz="2000" dirty="0"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14" name="Google Shape;266;p38">
            <a:extLst>
              <a:ext uri="{FF2B5EF4-FFF2-40B4-BE49-F238E27FC236}">
                <a16:creationId xmlns:a16="http://schemas.microsoft.com/office/drawing/2014/main" id="{A7B11387-EC25-1A01-7815-816B1B2EA99E}"/>
              </a:ext>
            </a:extLst>
          </p:cNvPr>
          <p:cNvSpPr txBox="1">
            <a:spLocks/>
          </p:cNvSpPr>
          <p:nvPr/>
        </p:nvSpPr>
        <p:spPr>
          <a:xfrm>
            <a:off x="6377269" y="1178268"/>
            <a:ext cx="1908894" cy="266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●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○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■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●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○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■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●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○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 Mono Medium"/>
              <a:buChar char="■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9pPr>
          </a:lstStyle>
          <a:p>
            <a:pPr marL="139700" indent="0" algn="ctr">
              <a:buFont typeface="Roboto Mono Medium"/>
              <a:buNone/>
            </a:pPr>
            <a:r>
              <a:rPr lang="ko-KR" altLang="en-US" sz="2000" dirty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저자에서 </a:t>
            </a:r>
            <a:r>
              <a:rPr lang="en-US" altLang="ko-KR" sz="2000" dirty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‘</a:t>
            </a:r>
            <a:r>
              <a:rPr lang="ko-KR" altLang="en-US" sz="2000" dirty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이</a:t>
            </a:r>
            <a:r>
              <a:rPr lang="en-US" altLang="ko-KR" sz="2000" dirty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’</a:t>
            </a:r>
            <a:r>
              <a:rPr lang="ko-KR" altLang="en-US" sz="2000" dirty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검색 시</a:t>
            </a:r>
            <a:endParaRPr lang="en-US" altLang="ko-KR" sz="2000" dirty="0"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226219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5EFF90F4-DD9C-A1E5-135B-536D28DBC9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033" y="1035134"/>
            <a:ext cx="6939142" cy="3344208"/>
          </a:xfrm>
          <a:prstGeom prst="rect">
            <a:avLst/>
          </a:prstGeom>
        </p:spPr>
      </p:pic>
      <p:sp>
        <p:nvSpPr>
          <p:cNvPr id="8" name="Google Shape;223;p34">
            <a:extLst>
              <a:ext uri="{FF2B5EF4-FFF2-40B4-BE49-F238E27FC236}">
                <a16:creationId xmlns:a16="http://schemas.microsoft.com/office/drawing/2014/main" id="{A8C903E5-7D91-71A9-7CEA-CF12D478A8D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82727" y="462434"/>
            <a:ext cx="2403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도서 상세페이지</a:t>
            </a:r>
            <a:endParaRPr dirty="0"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C022C27-2B88-8BAF-463D-36621C2AEBBD}"/>
              </a:ext>
            </a:extLst>
          </p:cNvPr>
          <p:cNvSpPr/>
          <p:nvPr/>
        </p:nvSpPr>
        <p:spPr>
          <a:xfrm>
            <a:off x="1555372" y="3255745"/>
            <a:ext cx="466988" cy="21515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Google Shape;230;p34">
            <a:extLst>
              <a:ext uri="{FF2B5EF4-FFF2-40B4-BE49-F238E27FC236}">
                <a16:creationId xmlns:a16="http://schemas.microsoft.com/office/drawing/2014/main" id="{F9A47808-01BA-9CC1-85C8-E02518B0309A}"/>
              </a:ext>
            </a:extLst>
          </p:cNvPr>
          <p:cNvPicPr preferRelativeResize="0"/>
          <p:nvPr/>
        </p:nvPicPr>
        <p:blipFill>
          <a:blip r:embed="rId4">
            <a:alphaModFix amt="80000"/>
          </a:blip>
          <a:stretch>
            <a:fillRect/>
          </a:stretch>
        </p:blipFill>
        <p:spPr>
          <a:xfrm rot="10339199" flipH="1">
            <a:off x="1883372" y="3111568"/>
            <a:ext cx="810587" cy="306541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D6A93A51-2FC7-0376-048D-CC4714EABE14}"/>
              </a:ext>
            </a:extLst>
          </p:cNvPr>
          <p:cNvSpPr/>
          <p:nvPr/>
        </p:nvSpPr>
        <p:spPr>
          <a:xfrm>
            <a:off x="7401967" y="4000789"/>
            <a:ext cx="586207" cy="21515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66C6DA08-FBDE-1B83-14DE-1D32DB82A4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8784" y="2512885"/>
            <a:ext cx="2406687" cy="1700871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2095CBBB-DEC2-9115-4E6A-0372FF05F1F4}"/>
              </a:ext>
            </a:extLst>
          </p:cNvPr>
          <p:cNvSpPr/>
          <p:nvPr/>
        </p:nvSpPr>
        <p:spPr>
          <a:xfrm>
            <a:off x="3658784" y="2707238"/>
            <a:ext cx="2354898" cy="66336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Google Shape;230;p34">
            <a:extLst>
              <a:ext uri="{FF2B5EF4-FFF2-40B4-BE49-F238E27FC236}">
                <a16:creationId xmlns:a16="http://schemas.microsoft.com/office/drawing/2014/main" id="{3B097EE2-DCE2-41B5-A5C3-8D671E6551CC}"/>
              </a:ext>
            </a:extLst>
          </p:cNvPr>
          <p:cNvPicPr preferRelativeResize="0"/>
          <p:nvPr/>
        </p:nvPicPr>
        <p:blipFill>
          <a:blip r:embed="rId4">
            <a:alphaModFix amt="80000"/>
          </a:blip>
          <a:stretch>
            <a:fillRect/>
          </a:stretch>
        </p:blipFill>
        <p:spPr>
          <a:xfrm rot="10339199" flipH="1">
            <a:off x="5619509" y="2628184"/>
            <a:ext cx="810587" cy="306541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66;p38">
            <a:extLst>
              <a:ext uri="{FF2B5EF4-FFF2-40B4-BE49-F238E27FC236}">
                <a16:creationId xmlns:a16="http://schemas.microsoft.com/office/drawing/2014/main" id="{DCDE05C6-F676-68DD-9C41-7B93FB21F4A2}"/>
              </a:ext>
            </a:extLst>
          </p:cNvPr>
          <p:cNvSpPr txBox="1">
            <a:spLocks/>
          </p:cNvSpPr>
          <p:nvPr/>
        </p:nvSpPr>
        <p:spPr>
          <a:xfrm>
            <a:off x="2180149" y="3457675"/>
            <a:ext cx="1348149" cy="266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●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○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■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●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○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■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●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○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 Mono Medium"/>
              <a:buChar char="■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9pPr>
          </a:lstStyle>
          <a:p>
            <a:pPr marL="139700" indent="0" algn="ctr">
              <a:buFont typeface="Roboto Mono Medium"/>
              <a:buNone/>
            </a:pPr>
            <a:r>
              <a:rPr lang="ko-KR" altLang="en-US" sz="2000" dirty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장바구니 등록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37C8EA2-A1DD-2B92-9DC2-C392582FDAE3}"/>
              </a:ext>
            </a:extLst>
          </p:cNvPr>
          <p:cNvSpPr/>
          <p:nvPr/>
        </p:nvSpPr>
        <p:spPr>
          <a:xfrm>
            <a:off x="6179178" y="2909724"/>
            <a:ext cx="808916" cy="28590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Google Shape;266;p38">
            <a:extLst>
              <a:ext uri="{FF2B5EF4-FFF2-40B4-BE49-F238E27FC236}">
                <a16:creationId xmlns:a16="http://schemas.microsoft.com/office/drawing/2014/main" id="{34843F27-8666-FB12-D020-018A2C4854C7}"/>
              </a:ext>
            </a:extLst>
          </p:cNvPr>
          <p:cNvSpPr txBox="1">
            <a:spLocks/>
          </p:cNvSpPr>
          <p:nvPr/>
        </p:nvSpPr>
        <p:spPr>
          <a:xfrm>
            <a:off x="6437714" y="3375408"/>
            <a:ext cx="1047889" cy="266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●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○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■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●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○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■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●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○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 Mono Medium"/>
              <a:buChar char="■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9pPr>
          </a:lstStyle>
          <a:p>
            <a:pPr marL="139700" indent="0" algn="ctr">
              <a:buFont typeface="Roboto Mono Medium"/>
              <a:buNone/>
            </a:pPr>
            <a:r>
              <a:rPr lang="ko-KR" altLang="en-US" sz="2000" dirty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평점</a:t>
            </a:r>
          </a:p>
        </p:txBody>
      </p:sp>
      <p:pic>
        <p:nvPicPr>
          <p:cNvPr id="25" name="Google Shape;230;p34">
            <a:extLst>
              <a:ext uri="{FF2B5EF4-FFF2-40B4-BE49-F238E27FC236}">
                <a16:creationId xmlns:a16="http://schemas.microsoft.com/office/drawing/2014/main" id="{DD1F0F65-B55B-AA3B-28A6-E4357C71D0B7}"/>
              </a:ext>
            </a:extLst>
          </p:cNvPr>
          <p:cNvPicPr preferRelativeResize="0"/>
          <p:nvPr/>
        </p:nvPicPr>
        <p:blipFill>
          <a:blip r:embed="rId4">
            <a:alphaModFix amt="80000"/>
          </a:blip>
          <a:stretch>
            <a:fillRect/>
          </a:stretch>
        </p:blipFill>
        <p:spPr>
          <a:xfrm rot="3826380" flipH="1" flipV="1">
            <a:off x="7265627" y="3460158"/>
            <a:ext cx="970645" cy="528989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B1CB1239-7DBA-1955-7073-B3EF054C39F9}"/>
              </a:ext>
            </a:extLst>
          </p:cNvPr>
          <p:cNvSpPr/>
          <p:nvPr/>
        </p:nvSpPr>
        <p:spPr>
          <a:xfrm>
            <a:off x="2357817" y="3448208"/>
            <a:ext cx="1156240" cy="28590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Google Shape;266;p38">
            <a:extLst>
              <a:ext uri="{FF2B5EF4-FFF2-40B4-BE49-F238E27FC236}">
                <a16:creationId xmlns:a16="http://schemas.microsoft.com/office/drawing/2014/main" id="{17CB5A8B-3B1A-4CA3-57AA-ACC501EFCB53}"/>
              </a:ext>
            </a:extLst>
          </p:cNvPr>
          <p:cNvSpPr txBox="1">
            <a:spLocks/>
          </p:cNvSpPr>
          <p:nvPr/>
        </p:nvSpPr>
        <p:spPr>
          <a:xfrm>
            <a:off x="5965559" y="2899738"/>
            <a:ext cx="1047889" cy="266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●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○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■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●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○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■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●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○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 Mono Medium"/>
              <a:buChar char="■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9pPr>
          </a:lstStyle>
          <a:p>
            <a:pPr marL="139700" indent="0" algn="ctr">
              <a:buFont typeface="Roboto Mono Medium"/>
              <a:buNone/>
            </a:pPr>
            <a:r>
              <a:rPr lang="ko-KR" altLang="en-US" sz="2000" dirty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평점 수정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8957950-7F4D-467F-B8C9-9E9F3CBC7913}"/>
              </a:ext>
            </a:extLst>
          </p:cNvPr>
          <p:cNvSpPr/>
          <p:nvPr/>
        </p:nvSpPr>
        <p:spPr>
          <a:xfrm>
            <a:off x="6813338" y="3404326"/>
            <a:ext cx="526188" cy="28590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28719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0997C7E-2551-9EFF-BAC6-E38B5C4BA6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356" b="2929"/>
          <a:stretch/>
        </p:blipFill>
        <p:spPr>
          <a:xfrm>
            <a:off x="677300" y="976746"/>
            <a:ext cx="3642242" cy="3704320"/>
          </a:xfrm>
          <a:prstGeom prst="rect">
            <a:avLst/>
          </a:prstGeom>
        </p:spPr>
      </p:pic>
      <p:sp>
        <p:nvSpPr>
          <p:cNvPr id="8" name="Google Shape;223;p34">
            <a:extLst>
              <a:ext uri="{FF2B5EF4-FFF2-40B4-BE49-F238E27FC236}">
                <a16:creationId xmlns:a16="http://schemas.microsoft.com/office/drawing/2014/main" id="{A8C903E5-7D91-71A9-7CEA-CF12D478A8D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82727" y="462434"/>
            <a:ext cx="2403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회원가입 화면</a:t>
            </a:r>
            <a:endParaRPr dirty="0"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5" name="Google Shape;266;p38">
            <a:extLst>
              <a:ext uri="{FF2B5EF4-FFF2-40B4-BE49-F238E27FC236}">
                <a16:creationId xmlns:a16="http://schemas.microsoft.com/office/drawing/2014/main" id="{BCD477ED-4A17-6B33-5BEC-CCAEA7422FDA}"/>
              </a:ext>
            </a:extLst>
          </p:cNvPr>
          <p:cNvSpPr txBox="1">
            <a:spLocks/>
          </p:cNvSpPr>
          <p:nvPr/>
        </p:nvSpPr>
        <p:spPr>
          <a:xfrm>
            <a:off x="5519773" y="606407"/>
            <a:ext cx="1034540" cy="266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●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○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■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●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○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■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●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○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 Mono Medium"/>
              <a:buChar char="■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9pPr>
          </a:lstStyle>
          <a:p>
            <a:pPr marL="139700" indent="0" algn="ctr">
              <a:buFont typeface="Roboto Mono Medium"/>
              <a:buNone/>
            </a:pPr>
            <a:r>
              <a:rPr lang="ko-KR" altLang="en-US" sz="2000" dirty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주소 </a:t>
            </a:r>
            <a:r>
              <a:rPr lang="en-US" altLang="ko-KR" sz="2000" dirty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API</a:t>
            </a:r>
            <a:endParaRPr lang="ko-KR" altLang="en-US" sz="2000" dirty="0"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1C90B41-BB50-9366-D8E8-66AA3E021C88}"/>
              </a:ext>
            </a:extLst>
          </p:cNvPr>
          <p:cNvSpPr/>
          <p:nvPr/>
        </p:nvSpPr>
        <p:spPr>
          <a:xfrm>
            <a:off x="948723" y="2669960"/>
            <a:ext cx="540641" cy="21178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Google Shape;266;p38">
            <a:extLst>
              <a:ext uri="{FF2B5EF4-FFF2-40B4-BE49-F238E27FC236}">
                <a16:creationId xmlns:a16="http://schemas.microsoft.com/office/drawing/2014/main" id="{50915A2D-D7EE-3203-2BFB-A539DD4D5F89}"/>
              </a:ext>
            </a:extLst>
          </p:cNvPr>
          <p:cNvSpPr txBox="1">
            <a:spLocks/>
          </p:cNvSpPr>
          <p:nvPr/>
        </p:nvSpPr>
        <p:spPr>
          <a:xfrm>
            <a:off x="5096141" y="4034075"/>
            <a:ext cx="2577909" cy="266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●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○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■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●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○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■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●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○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 Mono Medium"/>
              <a:buChar char="■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9pPr>
          </a:lstStyle>
          <a:p>
            <a:pPr marL="139700" indent="0" algn="ctr">
              <a:buFont typeface="Roboto Mono Medium"/>
              <a:buNone/>
            </a:pPr>
            <a:endParaRPr lang="ko-KR" altLang="en-US" dirty="0"/>
          </a:p>
        </p:txBody>
      </p:sp>
      <p:pic>
        <p:nvPicPr>
          <p:cNvPr id="13" name="Google Shape;428;p49">
            <a:extLst>
              <a:ext uri="{FF2B5EF4-FFF2-40B4-BE49-F238E27FC236}">
                <a16:creationId xmlns:a16="http://schemas.microsoft.com/office/drawing/2014/main" id="{5FD29712-7C43-D731-4040-4FDE2B3BD5E3}"/>
              </a:ext>
            </a:extLst>
          </p:cNvPr>
          <p:cNvPicPr preferRelativeResize="0"/>
          <p:nvPr/>
        </p:nvPicPr>
        <p:blipFill>
          <a:blip r:embed="rId4">
            <a:alphaModFix amt="78000"/>
          </a:blip>
          <a:stretch>
            <a:fillRect/>
          </a:stretch>
        </p:blipFill>
        <p:spPr>
          <a:xfrm rot="9493167" flipH="1">
            <a:off x="1466430" y="1819605"/>
            <a:ext cx="3919522" cy="4761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F658176-1E7A-45BB-F1D5-894D9E2B2E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4386" y="1005011"/>
            <a:ext cx="2901218" cy="2351534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9EF49901-3E48-CE97-EE2C-ABE9ACCB0030}"/>
              </a:ext>
            </a:extLst>
          </p:cNvPr>
          <p:cNvSpPr/>
          <p:nvPr/>
        </p:nvSpPr>
        <p:spPr>
          <a:xfrm>
            <a:off x="5708072" y="606407"/>
            <a:ext cx="789709" cy="3048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546525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223;p34">
            <a:extLst>
              <a:ext uri="{FF2B5EF4-FFF2-40B4-BE49-F238E27FC236}">
                <a16:creationId xmlns:a16="http://schemas.microsoft.com/office/drawing/2014/main" id="{A8C903E5-7D91-71A9-7CEA-CF12D478A8D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82727" y="462434"/>
            <a:ext cx="2403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회원가입 화면</a:t>
            </a:r>
            <a:endParaRPr dirty="0"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C40FE92-8875-3487-6350-3695D9CD4D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559" y="1035134"/>
            <a:ext cx="3121416" cy="3374936"/>
          </a:xfrm>
          <a:prstGeom prst="rect">
            <a:avLst/>
          </a:prstGeom>
        </p:spPr>
      </p:pic>
      <p:pic>
        <p:nvPicPr>
          <p:cNvPr id="7" name="Google Shape;230;p34">
            <a:extLst>
              <a:ext uri="{FF2B5EF4-FFF2-40B4-BE49-F238E27FC236}">
                <a16:creationId xmlns:a16="http://schemas.microsoft.com/office/drawing/2014/main" id="{AE1CF621-F139-50E4-EED1-333A99D1BF69}"/>
              </a:ext>
            </a:extLst>
          </p:cNvPr>
          <p:cNvPicPr preferRelativeResize="0"/>
          <p:nvPr/>
        </p:nvPicPr>
        <p:blipFill>
          <a:blip r:embed="rId4">
            <a:alphaModFix amt="80000"/>
          </a:blip>
          <a:stretch>
            <a:fillRect/>
          </a:stretch>
        </p:blipFill>
        <p:spPr>
          <a:xfrm rot="638778">
            <a:off x="2681764" y="4102807"/>
            <a:ext cx="1568611" cy="6523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266;p38">
            <a:extLst>
              <a:ext uri="{FF2B5EF4-FFF2-40B4-BE49-F238E27FC236}">
                <a16:creationId xmlns:a16="http://schemas.microsoft.com/office/drawing/2014/main" id="{E2DF5BAB-E45A-B86C-A159-BEB4EB7694F7}"/>
              </a:ext>
            </a:extLst>
          </p:cNvPr>
          <p:cNvSpPr txBox="1">
            <a:spLocks/>
          </p:cNvSpPr>
          <p:nvPr/>
        </p:nvSpPr>
        <p:spPr>
          <a:xfrm>
            <a:off x="3186627" y="3850754"/>
            <a:ext cx="1488774" cy="266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●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○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■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●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○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■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●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○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 Mono Medium"/>
              <a:buChar char="■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9pPr>
          </a:lstStyle>
          <a:p>
            <a:pPr marL="139700" indent="0" algn="ctr">
              <a:buFont typeface="Roboto Mono Medium"/>
              <a:buNone/>
            </a:pPr>
            <a:r>
              <a:rPr lang="ko-KR" altLang="en-US" sz="2000" dirty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유효성 검사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AC313E8-F83B-DEE0-E06F-25D9B2963A56}"/>
              </a:ext>
            </a:extLst>
          </p:cNvPr>
          <p:cNvSpPr/>
          <p:nvPr/>
        </p:nvSpPr>
        <p:spPr>
          <a:xfrm>
            <a:off x="3539926" y="3850754"/>
            <a:ext cx="1005004" cy="3048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01BB5EE-4ADA-05F4-C1D1-A458C8B865DE}"/>
              </a:ext>
            </a:extLst>
          </p:cNvPr>
          <p:cNvSpPr/>
          <p:nvPr/>
        </p:nvSpPr>
        <p:spPr>
          <a:xfrm>
            <a:off x="966346" y="4241854"/>
            <a:ext cx="2929073" cy="16389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3EDB7053-52E7-412F-EE5C-28D356450F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2186" y="1021449"/>
            <a:ext cx="3934864" cy="2089367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4B7BAB34-E8D8-D2E9-D008-949B3726648C}"/>
              </a:ext>
            </a:extLst>
          </p:cNvPr>
          <p:cNvSpPr/>
          <p:nvPr/>
        </p:nvSpPr>
        <p:spPr>
          <a:xfrm>
            <a:off x="5195036" y="2439493"/>
            <a:ext cx="925438" cy="13225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973C749-7F2A-F5CB-5284-C48CADE0F920}"/>
              </a:ext>
            </a:extLst>
          </p:cNvPr>
          <p:cNvSpPr/>
          <p:nvPr/>
        </p:nvSpPr>
        <p:spPr>
          <a:xfrm>
            <a:off x="2417267" y="2246719"/>
            <a:ext cx="925438" cy="13225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Google Shape;230;p34">
            <a:extLst>
              <a:ext uri="{FF2B5EF4-FFF2-40B4-BE49-F238E27FC236}">
                <a16:creationId xmlns:a16="http://schemas.microsoft.com/office/drawing/2014/main" id="{E9EF6D82-490A-DC1F-4570-55CBC694E4BA}"/>
              </a:ext>
            </a:extLst>
          </p:cNvPr>
          <p:cNvPicPr preferRelativeResize="0"/>
          <p:nvPr/>
        </p:nvPicPr>
        <p:blipFill>
          <a:blip r:embed="rId4">
            <a:alphaModFix amt="80000"/>
          </a:blip>
          <a:stretch>
            <a:fillRect/>
          </a:stretch>
        </p:blipFill>
        <p:spPr>
          <a:xfrm rot="11748365" flipH="1">
            <a:off x="6030172" y="2305022"/>
            <a:ext cx="1273932" cy="835160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66C54BBD-ABBF-E979-844F-60F163BFEFC5}"/>
              </a:ext>
            </a:extLst>
          </p:cNvPr>
          <p:cNvSpPr/>
          <p:nvPr/>
        </p:nvSpPr>
        <p:spPr>
          <a:xfrm>
            <a:off x="6320065" y="3343494"/>
            <a:ext cx="1967375" cy="3048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Google Shape;266;p38">
            <a:extLst>
              <a:ext uri="{FF2B5EF4-FFF2-40B4-BE49-F238E27FC236}">
                <a16:creationId xmlns:a16="http://schemas.microsoft.com/office/drawing/2014/main" id="{63366181-1B22-FEC7-AAA1-968DAA4D140D}"/>
              </a:ext>
            </a:extLst>
          </p:cNvPr>
          <p:cNvSpPr txBox="1">
            <a:spLocks/>
          </p:cNvSpPr>
          <p:nvPr/>
        </p:nvSpPr>
        <p:spPr>
          <a:xfrm>
            <a:off x="6120474" y="3343494"/>
            <a:ext cx="2255964" cy="266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●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○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■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●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○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■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●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○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 Mono Medium"/>
              <a:buChar char="■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9pPr>
          </a:lstStyle>
          <a:p>
            <a:pPr marL="139700" indent="0" algn="ctr">
              <a:buFont typeface="Roboto Mono Medium"/>
              <a:buNone/>
            </a:pPr>
            <a:r>
              <a:rPr lang="ko-KR" altLang="en-US" sz="2000" dirty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아이디 중복 체크</a:t>
            </a:r>
            <a:r>
              <a:rPr lang="en-US" altLang="ko-KR" sz="2000" dirty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(</a:t>
            </a:r>
            <a:r>
              <a:rPr lang="ko-KR" altLang="en-US" sz="2000" dirty="0" err="1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기본키</a:t>
            </a:r>
            <a:r>
              <a:rPr lang="en-US" altLang="ko-KR" sz="2000" dirty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)</a:t>
            </a:r>
            <a:endParaRPr lang="ko-KR" altLang="en-US" sz="2000" dirty="0"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pic>
        <p:nvPicPr>
          <p:cNvPr id="29" name="Google Shape;230;p34">
            <a:extLst>
              <a:ext uri="{FF2B5EF4-FFF2-40B4-BE49-F238E27FC236}">
                <a16:creationId xmlns:a16="http://schemas.microsoft.com/office/drawing/2014/main" id="{30CB6C4A-C254-C779-25A0-19FC9A7F18BA}"/>
              </a:ext>
            </a:extLst>
          </p:cNvPr>
          <p:cNvPicPr preferRelativeResize="0"/>
          <p:nvPr/>
        </p:nvPicPr>
        <p:blipFill>
          <a:blip r:embed="rId4">
            <a:alphaModFix amt="80000"/>
          </a:blip>
          <a:stretch>
            <a:fillRect/>
          </a:stretch>
        </p:blipFill>
        <p:spPr>
          <a:xfrm rot="638778">
            <a:off x="2824433" y="2270143"/>
            <a:ext cx="865318" cy="406045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266;p38">
            <a:extLst>
              <a:ext uri="{FF2B5EF4-FFF2-40B4-BE49-F238E27FC236}">
                <a16:creationId xmlns:a16="http://schemas.microsoft.com/office/drawing/2014/main" id="{2232CA06-D53E-A487-5511-BD3EB6B74A9E}"/>
              </a:ext>
            </a:extLst>
          </p:cNvPr>
          <p:cNvSpPr txBox="1">
            <a:spLocks/>
          </p:cNvSpPr>
          <p:nvPr/>
        </p:nvSpPr>
        <p:spPr>
          <a:xfrm>
            <a:off x="3103189" y="1992203"/>
            <a:ext cx="1488774" cy="266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●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○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■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●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○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■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●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○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 Mono Medium"/>
              <a:buChar char="■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9pPr>
          </a:lstStyle>
          <a:p>
            <a:pPr marL="139700" indent="0" algn="ctr">
              <a:buFont typeface="Roboto Mono Medium"/>
              <a:buNone/>
            </a:pPr>
            <a:r>
              <a:rPr lang="ko-KR" altLang="en-US" sz="2000" dirty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암호화 처리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781817F4-8DA6-0295-8B03-E120624CD976}"/>
              </a:ext>
            </a:extLst>
          </p:cNvPr>
          <p:cNvSpPr/>
          <p:nvPr/>
        </p:nvSpPr>
        <p:spPr>
          <a:xfrm>
            <a:off x="3428512" y="1973291"/>
            <a:ext cx="1005004" cy="3048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954225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223;p34">
            <a:extLst>
              <a:ext uri="{FF2B5EF4-FFF2-40B4-BE49-F238E27FC236}">
                <a16:creationId xmlns:a16="http://schemas.microsoft.com/office/drawing/2014/main" id="{A8C903E5-7D91-71A9-7CEA-CF12D478A8D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82727" y="462434"/>
            <a:ext cx="2403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로그인 화면</a:t>
            </a:r>
            <a:endParaRPr dirty="0"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739DE8F-20BC-3D07-5EE4-4A1125AB159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629" b="16091"/>
          <a:stretch/>
        </p:blipFill>
        <p:spPr>
          <a:xfrm>
            <a:off x="686394" y="1035134"/>
            <a:ext cx="3657654" cy="2895600"/>
          </a:xfrm>
          <a:prstGeom prst="rect">
            <a:avLst/>
          </a:prstGeom>
        </p:spPr>
      </p:pic>
      <p:sp>
        <p:nvSpPr>
          <p:cNvPr id="5" name="Google Shape;266;p38">
            <a:extLst>
              <a:ext uri="{FF2B5EF4-FFF2-40B4-BE49-F238E27FC236}">
                <a16:creationId xmlns:a16="http://schemas.microsoft.com/office/drawing/2014/main" id="{BCD477ED-4A17-6B33-5BEC-CCAEA7422FDA}"/>
              </a:ext>
            </a:extLst>
          </p:cNvPr>
          <p:cNvSpPr txBox="1">
            <a:spLocks/>
          </p:cNvSpPr>
          <p:nvPr/>
        </p:nvSpPr>
        <p:spPr>
          <a:xfrm>
            <a:off x="3368664" y="2699101"/>
            <a:ext cx="1210010" cy="266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●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○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■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●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○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■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●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○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 Mono Medium"/>
              <a:buChar char="■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9pPr>
          </a:lstStyle>
          <a:p>
            <a:pPr marL="139700" indent="0" algn="ctr">
              <a:buFont typeface="Roboto Mono Medium"/>
              <a:buNone/>
            </a:pPr>
            <a:r>
              <a:rPr lang="ko-KR" altLang="en-US" sz="2000" dirty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로그인 버튼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1C90B41-BB50-9366-D8E8-66AA3E021C88}"/>
              </a:ext>
            </a:extLst>
          </p:cNvPr>
          <p:cNvSpPr/>
          <p:nvPr/>
        </p:nvSpPr>
        <p:spPr>
          <a:xfrm>
            <a:off x="1841465" y="3591105"/>
            <a:ext cx="455965" cy="16319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Google Shape;230;p34">
            <a:extLst>
              <a:ext uri="{FF2B5EF4-FFF2-40B4-BE49-F238E27FC236}">
                <a16:creationId xmlns:a16="http://schemas.microsoft.com/office/drawing/2014/main" id="{3CE1BC22-561B-2548-4433-886C7E67F53D}"/>
              </a:ext>
            </a:extLst>
          </p:cNvPr>
          <p:cNvPicPr preferRelativeResize="0"/>
          <p:nvPr/>
        </p:nvPicPr>
        <p:blipFill>
          <a:blip r:embed="rId4">
            <a:alphaModFix amt="80000"/>
          </a:blip>
          <a:stretch>
            <a:fillRect/>
          </a:stretch>
        </p:blipFill>
        <p:spPr>
          <a:xfrm rot="8633822" flipH="1">
            <a:off x="2402322" y="2462112"/>
            <a:ext cx="1568611" cy="6523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12B0BF49-653B-CE37-EE5D-628D031FFEED}"/>
              </a:ext>
            </a:extLst>
          </p:cNvPr>
          <p:cNvSpPr/>
          <p:nvPr/>
        </p:nvSpPr>
        <p:spPr>
          <a:xfrm>
            <a:off x="1396021" y="3221769"/>
            <a:ext cx="2063091" cy="28492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Google Shape;230;p34">
            <a:extLst>
              <a:ext uri="{FF2B5EF4-FFF2-40B4-BE49-F238E27FC236}">
                <a16:creationId xmlns:a16="http://schemas.microsoft.com/office/drawing/2014/main" id="{5CB1F2F1-886B-787C-3C51-DC603527FE3A}"/>
              </a:ext>
            </a:extLst>
          </p:cNvPr>
          <p:cNvPicPr preferRelativeResize="0"/>
          <p:nvPr/>
        </p:nvPicPr>
        <p:blipFill>
          <a:blip r:embed="rId4">
            <a:alphaModFix amt="80000"/>
          </a:blip>
          <a:stretch>
            <a:fillRect/>
          </a:stretch>
        </p:blipFill>
        <p:spPr>
          <a:xfrm rot="1281550">
            <a:off x="2095247" y="3563445"/>
            <a:ext cx="1651766" cy="869839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266;p38">
            <a:extLst>
              <a:ext uri="{FF2B5EF4-FFF2-40B4-BE49-F238E27FC236}">
                <a16:creationId xmlns:a16="http://schemas.microsoft.com/office/drawing/2014/main" id="{50915A2D-D7EE-3203-2BFB-A539DD4D5F89}"/>
              </a:ext>
            </a:extLst>
          </p:cNvPr>
          <p:cNvSpPr txBox="1">
            <a:spLocks/>
          </p:cNvSpPr>
          <p:nvPr/>
        </p:nvSpPr>
        <p:spPr>
          <a:xfrm>
            <a:off x="3027922" y="3520932"/>
            <a:ext cx="1750983" cy="266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●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○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■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●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○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■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●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○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 Mono Medium"/>
              <a:buChar char="■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9pPr>
          </a:lstStyle>
          <a:p>
            <a:pPr marL="139700" indent="0" algn="ctr">
              <a:buFont typeface="Roboto Mono Medium"/>
              <a:buNone/>
            </a:pPr>
            <a:r>
              <a:rPr lang="ko-KR" altLang="en-US" sz="2000" dirty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회원가입 링크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A1D3C6B-126C-7A77-FB58-2A4192BE8110}"/>
              </a:ext>
            </a:extLst>
          </p:cNvPr>
          <p:cNvSpPr/>
          <p:nvPr/>
        </p:nvSpPr>
        <p:spPr>
          <a:xfrm>
            <a:off x="3423079" y="3513966"/>
            <a:ext cx="1094506" cy="3048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06026F1-6476-143D-660C-F4DB33D5BA9A}"/>
              </a:ext>
            </a:extLst>
          </p:cNvPr>
          <p:cNvSpPr/>
          <p:nvPr/>
        </p:nvSpPr>
        <p:spPr>
          <a:xfrm>
            <a:off x="3551846" y="2688159"/>
            <a:ext cx="921327" cy="3048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6E51392-000B-C2B6-45F8-15A44D9143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3675" y="1036015"/>
            <a:ext cx="3403931" cy="2948633"/>
          </a:xfrm>
          <a:prstGeom prst="rect">
            <a:avLst/>
          </a:prstGeom>
        </p:spPr>
      </p:pic>
      <p:pic>
        <p:nvPicPr>
          <p:cNvPr id="13" name="Google Shape;230;p34">
            <a:extLst>
              <a:ext uri="{FF2B5EF4-FFF2-40B4-BE49-F238E27FC236}">
                <a16:creationId xmlns:a16="http://schemas.microsoft.com/office/drawing/2014/main" id="{39579F0F-A01C-B8F2-9414-7DA28ECF3A86}"/>
              </a:ext>
            </a:extLst>
          </p:cNvPr>
          <p:cNvPicPr preferRelativeResize="0"/>
          <p:nvPr/>
        </p:nvPicPr>
        <p:blipFill>
          <a:blip r:embed="rId4">
            <a:alphaModFix amt="80000"/>
          </a:blip>
          <a:stretch>
            <a:fillRect/>
          </a:stretch>
        </p:blipFill>
        <p:spPr>
          <a:xfrm rot="11748365" flipH="1">
            <a:off x="6943809" y="2972462"/>
            <a:ext cx="1568611" cy="65235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64092D42-9950-290F-2635-F088A72C287B}"/>
              </a:ext>
            </a:extLst>
          </p:cNvPr>
          <p:cNvSpPr/>
          <p:nvPr/>
        </p:nvSpPr>
        <p:spPr>
          <a:xfrm>
            <a:off x="5351967" y="2809119"/>
            <a:ext cx="2877633" cy="36768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Google Shape;266;p38">
            <a:extLst>
              <a:ext uri="{FF2B5EF4-FFF2-40B4-BE49-F238E27FC236}">
                <a16:creationId xmlns:a16="http://schemas.microsoft.com/office/drawing/2014/main" id="{5618CD9E-A233-87B1-B0C5-1B312B0172D7}"/>
              </a:ext>
            </a:extLst>
          </p:cNvPr>
          <p:cNvSpPr txBox="1">
            <a:spLocks/>
          </p:cNvSpPr>
          <p:nvPr/>
        </p:nvSpPr>
        <p:spPr>
          <a:xfrm>
            <a:off x="7088268" y="3864877"/>
            <a:ext cx="1540035" cy="266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●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○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■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●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○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■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●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○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 Mono Medium"/>
              <a:buChar char="■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9pPr>
          </a:lstStyle>
          <a:p>
            <a:pPr marL="139700" indent="0" algn="ctr">
              <a:buFont typeface="Roboto Mono Medium"/>
              <a:buNone/>
            </a:pPr>
            <a:r>
              <a:rPr lang="ko-KR" altLang="en-US" sz="2000" dirty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일치여부 검사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B1219FF-F684-96A9-5089-58CC2F3AB37A}"/>
              </a:ext>
            </a:extLst>
          </p:cNvPr>
          <p:cNvSpPr/>
          <p:nvPr/>
        </p:nvSpPr>
        <p:spPr>
          <a:xfrm>
            <a:off x="7301851" y="3845966"/>
            <a:ext cx="1212757" cy="3048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53331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3"/>
          <p:cNvSpPr txBox="1">
            <a:spLocks noGrp="1"/>
          </p:cNvSpPr>
          <p:nvPr>
            <p:ph type="title" idx="2"/>
          </p:nvPr>
        </p:nvSpPr>
        <p:spPr>
          <a:xfrm>
            <a:off x="3778200" y="1403800"/>
            <a:ext cx="1587600" cy="100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pic>
        <p:nvPicPr>
          <p:cNvPr id="213" name="Google Shape;213;p33"/>
          <p:cNvPicPr preferRelativeResize="0"/>
          <p:nvPr/>
        </p:nvPicPr>
        <p:blipFill>
          <a:blip r:embed="rId3">
            <a:alphaModFix amt="86000"/>
          </a:blip>
          <a:stretch>
            <a:fillRect/>
          </a:stretch>
        </p:blipFill>
        <p:spPr>
          <a:xfrm rot="1344117">
            <a:off x="3823924" y="1349132"/>
            <a:ext cx="1496149" cy="116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33"/>
          <p:cNvPicPr preferRelativeResize="0"/>
          <p:nvPr/>
        </p:nvPicPr>
        <p:blipFill rotWithShape="1">
          <a:blip r:embed="rId4">
            <a:alphaModFix/>
          </a:blip>
          <a:srcRect t="16970" r="8892" b="21025"/>
          <a:stretch/>
        </p:blipFill>
        <p:spPr>
          <a:xfrm rot="10800000">
            <a:off x="833700" y="1225600"/>
            <a:ext cx="2036850" cy="810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33"/>
          <p:cNvPicPr preferRelativeResize="0"/>
          <p:nvPr/>
        </p:nvPicPr>
        <p:blipFill rotWithShape="1">
          <a:blip r:embed="rId5">
            <a:alphaModFix/>
          </a:blip>
          <a:srcRect t="16734" r="8892" b="18300"/>
          <a:stretch/>
        </p:blipFill>
        <p:spPr>
          <a:xfrm rot="10800000">
            <a:off x="833700" y="1737957"/>
            <a:ext cx="2036850" cy="846042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33"/>
          <p:cNvSpPr txBox="1">
            <a:spLocks noGrp="1"/>
          </p:cNvSpPr>
          <p:nvPr>
            <p:ph type="title"/>
          </p:nvPr>
        </p:nvSpPr>
        <p:spPr>
          <a:xfrm>
            <a:off x="2672999" y="2918157"/>
            <a:ext cx="3798000" cy="81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기획의도</a:t>
            </a:r>
            <a:endParaRPr dirty="0"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223;p34">
            <a:extLst>
              <a:ext uri="{FF2B5EF4-FFF2-40B4-BE49-F238E27FC236}">
                <a16:creationId xmlns:a16="http://schemas.microsoft.com/office/drawing/2014/main" id="{A8C903E5-7D91-71A9-7CEA-CF12D478A8D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82727" y="462434"/>
            <a:ext cx="2403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로그인 시 메뉴 바 </a:t>
            </a:r>
            <a:endParaRPr dirty="0"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08D935F9-33C8-0C04-A3D6-7F9A03C4FB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9123" y="1129337"/>
            <a:ext cx="2400034" cy="3421881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19792F4-0238-9AF5-FFA4-92D65916D4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593" y="1129338"/>
            <a:ext cx="2400034" cy="3262744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ACED510F-6AB0-8A1D-B3FB-FEF0B3DC884F}"/>
              </a:ext>
            </a:extLst>
          </p:cNvPr>
          <p:cNvSpPr/>
          <p:nvPr/>
        </p:nvSpPr>
        <p:spPr>
          <a:xfrm>
            <a:off x="4089833" y="3144982"/>
            <a:ext cx="2075439" cy="125632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92B61FD-D3DA-1056-499F-219F208D9304}"/>
              </a:ext>
            </a:extLst>
          </p:cNvPr>
          <p:cNvSpPr/>
          <p:nvPr/>
        </p:nvSpPr>
        <p:spPr>
          <a:xfrm>
            <a:off x="886903" y="3470564"/>
            <a:ext cx="2209587" cy="87283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Google Shape;428;p49">
            <a:extLst>
              <a:ext uri="{FF2B5EF4-FFF2-40B4-BE49-F238E27FC236}">
                <a16:creationId xmlns:a16="http://schemas.microsoft.com/office/drawing/2014/main" id="{679153A3-FB2E-C251-E194-1886B420A894}"/>
              </a:ext>
            </a:extLst>
          </p:cNvPr>
          <p:cNvPicPr preferRelativeResize="0"/>
          <p:nvPr/>
        </p:nvPicPr>
        <p:blipFill>
          <a:blip r:embed="rId5">
            <a:alphaModFix amt="78000"/>
          </a:blip>
          <a:stretch>
            <a:fillRect/>
          </a:stretch>
        </p:blipFill>
        <p:spPr>
          <a:xfrm rot="9973846" flipH="1">
            <a:off x="3216403" y="3585430"/>
            <a:ext cx="762367" cy="476142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A61B2DD5-E0B4-3A3D-864F-8391437AB0E4}"/>
              </a:ext>
            </a:extLst>
          </p:cNvPr>
          <p:cNvSpPr/>
          <p:nvPr/>
        </p:nvSpPr>
        <p:spPr>
          <a:xfrm>
            <a:off x="4142509" y="3193471"/>
            <a:ext cx="1981200" cy="318656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27E99E8-C957-93F2-C31E-ABCB1ECD4CFF}"/>
              </a:ext>
            </a:extLst>
          </p:cNvPr>
          <p:cNvSpPr/>
          <p:nvPr/>
        </p:nvSpPr>
        <p:spPr>
          <a:xfrm>
            <a:off x="4135583" y="3622963"/>
            <a:ext cx="1981200" cy="318656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E5884A2-7D0A-6F0E-ACC5-A98CB11D04C0}"/>
              </a:ext>
            </a:extLst>
          </p:cNvPr>
          <p:cNvSpPr/>
          <p:nvPr/>
        </p:nvSpPr>
        <p:spPr>
          <a:xfrm>
            <a:off x="4133905" y="4031671"/>
            <a:ext cx="1981200" cy="318656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Google Shape;230;p34">
            <a:extLst>
              <a:ext uri="{FF2B5EF4-FFF2-40B4-BE49-F238E27FC236}">
                <a16:creationId xmlns:a16="http://schemas.microsoft.com/office/drawing/2014/main" id="{AB597CED-17B6-7F3B-EA98-E348D366F7E9}"/>
              </a:ext>
            </a:extLst>
          </p:cNvPr>
          <p:cNvPicPr preferRelativeResize="0"/>
          <p:nvPr/>
        </p:nvPicPr>
        <p:blipFill>
          <a:blip r:embed="rId6">
            <a:alphaModFix amt="80000"/>
          </a:blip>
          <a:stretch>
            <a:fillRect/>
          </a:stretch>
        </p:blipFill>
        <p:spPr>
          <a:xfrm rot="8546103" flipH="1">
            <a:off x="5360184" y="2388632"/>
            <a:ext cx="1568611" cy="65235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121D062D-EFB5-C43A-6BA9-1F828DD1483C}"/>
              </a:ext>
            </a:extLst>
          </p:cNvPr>
          <p:cNvSpPr/>
          <p:nvPr/>
        </p:nvSpPr>
        <p:spPr>
          <a:xfrm>
            <a:off x="7190509" y="2608310"/>
            <a:ext cx="1166898" cy="3048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Google Shape;266;p38">
            <a:extLst>
              <a:ext uri="{FF2B5EF4-FFF2-40B4-BE49-F238E27FC236}">
                <a16:creationId xmlns:a16="http://schemas.microsoft.com/office/drawing/2014/main" id="{4C462AF1-7CD3-D38A-5814-5BD43948ABCF}"/>
              </a:ext>
            </a:extLst>
          </p:cNvPr>
          <p:cNvSpPr txBox="1">
            <a:spLocks/>
          </p:cNvSpPr>
          <p:nvPr/>
        </p:nvSpPr>
        <p:spPr>
          <a:xfrm>
            <a:off x="6904966" y="2603721"/>
            <a:ext cx="1540035" cy="266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●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○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■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●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○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■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●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○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 Mono Medium"/>
              <a:buChar char="■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9pPr>
          </a:lstStyle>
          <a:p>
            <a:pPr marL="139700" indent="0" algn="ctr">
              <a:buFont typeface="Roboto Mono Medium"/>
              <a:buNone/>
            </a:pPr>
            <a:r>
              <a:rPr lang="ko-KR" altLang="en-US" sz="2000" dirty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변형 </a:t>
            </a:r>
            <a:r>
              <a:rPr lang="ko-KR" altLang="en-US" sz="2000" dirty="0" err="1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메뉴바</a:t>
            </a:r>
            <a:endParaRPr lang="ko-KR" altLang="en-US" sz="2000" dirty="0"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627888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223;p34">
            <a:extLst>
              <a:ext uri="{FF2B5EF4-FFF2-40B4-BE49-F238E27FC236}">
                <a16:creationId xmlns:a16="http://schemas.microsoft.com/office/drawing/2014/main" id="{A8C903E5-7D91-71A9-7CEA-CF12D478A8D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82727" y="462434"/>
            <a:ext cx="2403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마이 페이지 </a:t>
            </a:r>
            <a:endParaRPr dirty="0"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3243181-01EA-B881-F374-E3A27DB33C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727" y="1000992"/>
            <a:ext cx="3474798" cy="2892136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ACED510F-6AB0-8A1D-B3FB-FEF0B3DC884F}"/>
              </a:ext>
            </a:extLst>
          </p:cNvPr>
          <p:cNvSpPr/>
          <p:nvPr/>
        </p:nvSpPr>
        <p:spPr>
          <a:xfrm>
            <a:off x="2149174" y="3498368"/>
            <a:ext cx="380444" cy="29094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Google Shape;230;p34">
            <a:extLst>
              <a:ext uri="{FF2B5EF4-FFF2-40B4-BE49-F238E27FC236}">
                <a16:creationId xmlns:a16="http://schemas.microsoft.com/office/drawing/2014/main" id="{37A3B385-A2AC-2127-3265-570AF612AD3B}"/>
              </a:ext>
            </a:extLst>
          </p:cNvPr>
          <p:cNvPicPr preferRelativeResize="0"/>
          <p:nvPr/>
        </p:nvPicPr>
        <p:blipFill>
          <a:blip r:embed="rId4">
            <a:alphaModFix amt="80000"/>
          </a:blip>
          <a:stretch>
            <a:fillRect/>
          </a:stretch>
        </p:blipFill>
        <p:spPr>
          <a:xfrm rot="3348144">
            <a:off x="2275364" y="3710849"/>
            <a:ext cx="720648" cy="506144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A82EE0AE-80B8-A379-AD46-CBF9D2500AFA}"/>
              </a:ext>
            </a:extLst>
          </p:cNvPr>
          <p:cNvSpPr/>
          <p:nvPr/>
        </p:nvSpPr>
        <p:spPr>
          <a:xfrm>
            <a:off x="3047525" y="3963921"/>
            <a:ext cx="1257497" cy="3048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Google Shape;266;p38">
            <a:extLst>
              <a:ext uri="{FF2B5EF4-FFF2-40B4-BE49-F238E27FC236}">
                <a16:creationId xmlns:a16="http://schemas.microsoft.com/office/drawing/2014/main" id="{841C08F9-2F1A-BCEC-0F9C-920B2047BB1D}"/>
              </a:ext>
            </a:extLst>
          </p:cNvPr>
          <p:cNvSpPr txBox="1">
            <a:spLocks/>
          </p:cNvSpPr>
          <p:nvPr/>
        </p:nvSpPr>
        <p:spPr>
          <a:xfrm>
            <a:off x="2824552" y="3963921"/>
            <a:ext cx="1540035" cy="266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●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○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■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●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○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■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●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○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 Mono Medium"/>
              <a:buChar char="■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9pPr>
          </a:lstStyle>
          <a:p>
            <a:pPr marL="139700" indent="0" algn="ctr">
              <a:buFont typeface="Roboto Mono Medium"/>
              <a:buNone/>
            </a:pPr>
            <a:r>
              <a:rPr lang="ko-KR" altLang="en-US" sz="2000" dirty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수정 페이지 이동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DF93C49-D989-50B8-211A-0D1B84B168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18683" y="967537"/>
            <a:ext cx="3577507" cy="2959046"/>
          </a:xfrm>
          <a:prstGeom prst="rect">
            <a:avLst/>
          </a:prstGeom>
        </p:spPr>
      </p:pic>
      <p:sp>
        <p:nvSpPr>
          <p:cNvPr id="10" name="Google Shape;266;p38">
            <a:extLst>
              <a:ext uri="{FF2B5EF4-FFF2-40B4-BE49-F238E27FC236}">
                <a16:creationId xmlns:a16="http://schemas.microsoft.com/office/drawing/2014/main" id="{8E8C954A-8BDB-6E52-AF22-D931BF2CDD58}"/>
              </a:ext>
            </a:extLst>
          </p:cNvPr>
          <p:cNvSpPr txBox="1">
            <a:spLocks/>
          </p:cNvSpPr>
          <p:nvPr/>
        </p:nvSpPr>
        <p:spPr>
          <a:xfrm>
            <a:off x="7228793" y="3991688"/>
            <a:ext cx="1616476" cy="266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●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○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■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●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○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■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●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○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 Mono Medium"/>
              <a:buChar char="■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9pPr>
          </a:lstStyle>
          <a:p>
            <a:pPr marL="139700" indent="0" algn="ctr">
              <a:buFont typeface="Roboto Mono Medium"/>
              <a:buNone/>
            </a:pPr>
            <a:r>
              <a:rPr lang="ko-KR" altLang="en-US" sz="2000" dirty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수정된 내용 저장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0DEF54D-6DC1-3C77-EB54-C027FB1DB63D}"/>
              </a:ext>
            </a:extLst>
          </p:cNvPr>
          <p:cNvSpPr/>
          <p:nvPr/>
        </p:nvSpPr>
        <p:spPr>
          <a:xfrm>
            <a:off x="7441690" y="3972776"/>
            <a:ext cx="1309811" cy="3048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CC98246-C59D-B4E1-0A62-6DE8EEF0E9FD}"/>
              </a:ext>
            </a:extLst>
          </p:cNvPr>
          <p:cNvSpPr/>
          <p:nvPr/>
        </p:nvSpPr>
        <p:spPr>
          <a:xfrm>
            <a:off x="6804604" y="3637576"/>
            <a:ext cx="348791" cy="26181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Google Shape;230;p34">
            <a:extLst>
              <a:ext uri="{FF2B5EF4-FFF2-40B4-BE49-F238E27FC236}">
                <a16:creationId xmlns:a16="http://schemas.microsoft.com/office/drawing/2014/main" id="{6CA9CE4F-B537-E14B-CFF9-77681A4E16FB}"/>
              </a:ext>
            </a:extLst>
          </p:cNvPr>
          <p:cNvPicPr preferRelativeResize="0"/>
          <p:nvPr/>
        </p:nvPicPr>
        <p:blipFill>
          <a:blip r:embed="rId4">
            <a:alphaModFix amt="80000"/>
          </a:blip>
          <a:stretch>
            <a:fillRect/>
          </a:stretch>
        </p:blipFill>
        <p:spPr>
          <a:xfrm rot="3348144">
            <a:off x="6826997" y="3885595"/>
            <a:ext cx="638990" cy="423628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B6841B39-7F13-8BD6-B260-3E5094D5E51E}"/>
              </a:ext>
            </a:extLst>
          </p:cNvPr>
          <p:cNvSpPr/>
          <p:nvPr/>
        </p:nvSpPr>
        <p:spPr>
          <a:xfrm>
            <a:off x="6791728" y="2316178"/>
            <a:ext cx="649962" cy="16176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4132C07-0C87-AB1D-1A30-E6C867C38E47}"/>
              </a:ext>
            </a:extLst>
          </p:cNvPr>
          <p:cNvSpPr/>
          <p:nvPr/>
        </p:nvSpPr>
        <p:spPr>
          <a:xfrm>
            <a:off x="7326860" y="2543046"/>
            <a:ext cx="942787" cy="26181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Google Shape;266;p38">
            <a:extLst>
              <a:ext uri="{FF2B5EF4-FFF2-40B4-BE49-F238E27FC236}">
                <a16:creationId xmlns:a16="http://schemas.microsoft.com/office/drawing/2014/main" id="{A448997C-0257-BFBE-2214-B64BFF703FD4}"/>
              </a:ext>
            </a:extLst>
          </p:cNvPr>
          <p:cNvSpPr txBox="1">
            <a:spLocks/>
          </p:cNvSpPr>
          <p:nvPr/>
        </p:nvSpPr>
        <p:spPr>
          <a:xfrm>
            <a:off x="7041547" y="2527020"/>
            <a:ext cx="1406493" cy="2938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●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○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■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●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○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■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●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○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 Mono Medium"/>
              <a:buChar char="■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9pPr>
          </a:lstStyle>
          <a:p>
            <a:pPr marL="139700" indent="0" algn="ctr">
              <a:buFont typeface="Roboto Mono Medium"/>
              <a:buNone/>
            </a:pPr>
            <a:r>
              <a:rPr lang="ko-KR" altLang="en-US" sz="2000" dirty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유효성 검사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7B7D02B-FAAC-064A-CBC0-2E33186357F7}"/>
              </a:ext>
            </a:extLst>
          </p:cNvPr>
          <p:cNvSpPr/>
          <p:nvPr/>
        </p:nvSpPr>
        <p:spPr>
          <a:xfrm>
            <a:off x="6791727" y="1939713"/>
            <a:ext cx="1751571" cy="34441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21304F3-57E3-D0D4-18EC-8A15D11C0296}"/>
              </a:ext>
            </a:extLst>
          </p:cNvPr>
          <p:cNvSpPr/>
          <p:nvPr/>
        </p:nvSpPr>
        <p:spPr>
          <a:xfrm>
            <a:off x="5085427" y="2836911"/>
            <a:ext cx="314205" cy="25159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9" name="Google Shape;230;p34">
            <a:extLst>
              <a:ext uri="{FF2B5EF4-FFF2-40B4-BE49-F238E27FC236}">
                <a16:creationId xmlns:a16="http://schemas.microsoft.com/office/drawing/2014/main" id="{2C0286F1-FD55-CCEB-00B6-2AB878134676}"/>
              </a:ext>
            </a:extLst>
          </p:cNvPr>
          <p:cNvPicPr preferRelativeResize="0"/>
          <p:nvPr/>
        </p:nvPicPr>
        <p:blipFill>
          <a:blip r:embed="rId4">
            <a:alphaModFix amt="80000"/>
          </a:blip>
          <a:stretch>
            <a:fillRect/>
          </a:stretch>
        </p:blipFill>
        <p:spPr>
          <a:xfrm rot="3348144">
            <a:off x="6912451" y="2452331"/>
            <a:ext cx="454150" cy="286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428;p49">
            <a:extLst>
              <a:ext uri="{FF2B5EF4-FFF2-40B4-BE49-F238E27FC236}">
                <a16:creationId xmlns:a16="http://schemas.microsoft.com/office/drawing/2014/main" id="{5AE96EF3-586D-0B78-78AA-638F34C972AB}"/>
              </a:ext>
            </a:extLst>
          </p:cNvPr>
          <p:cNvPicPr preferRelativeResize="0"/>
          <p:nvPr/>
        </p:nvPicPr>
        <p:blipFill>
          <a:blip r:embed="rId6">
            <a:alphaModFix amt="78000"/>
          </a:blip>
          <a:stretch>
            <a:fillRect/>
          </a:stretch>
        </p:blipFill>
        <p:spPr>
          <a:xfrm rot="6735471" flipH="1">
            <a:off x="5192486" y="2298211"/>
            <a:ext cx="818184" cy="359463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oogle Shape;428;p49">
            <a:extLst>
              <a:ext uri="{FF2B5EF4-FFF2-40B4-BE49-F238E27FC236}">
                <a16:creationId xmlns:a16="http://schemas.microsoft.com/office/drawing/2014/main" id="{9F9467AC-836C-622F-64DF-D969E5372D40}"/>
              </a:ext>
            </a:extLst>
          </p:cNvPr>
          <p:cNvPicPr preferRelativeResize="0"/>
          <p:nvPr/>
        </p:nvPicPr>
        <p:blipFill>
          <a:blip r:embed="rId6">
            <a:alphaModFix amt="78000"/>
          </a:blip>
          <a:stretch>
            <a:fillRect/>
          </a:stretch>
        </p:blipFill>
        <p:spPr>
          <a:xfrm rot="869805" flipH="1">
            <a:off x="6378643" y="1860032"/>
            <a:ext cx="818184" cy="359463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266;p38">
            <a:extLst>
              <a:ext uri="{FF2B5EF4-FFF2-40B4-BE49-F238E27FC236}">
                <a16:creationId xmlns:a16="http://schemas.microsoft.com/office/drawing/2014/main" id="{78BED4DC-42A7-15F0-0A76-D17790A1C1EB}"/>
              </a:ext>
            </a:extLst>
          </p:cNvPr>
          <p:cNvSpPr txBox="1">
            <a:spLocks/>
          </p:cNvSpPr>
          <p:nvPr/>
        </p:nvSpPr>
        <p:spPr>
          <a:xfrm>
            <a:off x="5096939" y="1653478"/>
            <a:ext cx="1406493" cy="2938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●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○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■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●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○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■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●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○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 Mono Medium"/>
              <a:buChar char="■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9pPr>
          </a:lstStyle>
          <a:p>
            <a:pPr marL="139700" indent="0" algn="ctr">
              <a:buFont typeface="Roboto Mono Medium"/>
              <a:buNone/>
            </a:pPr>
            <a:r>
              <a:rPr lang="ko-KR" altLang="en-US" sz="2000" dirty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주소 버튼</a:t>
            </a:r>
            <a:r>
              <a:rPr lang="en-US" altLang="ko-KR" sz="2000" dirty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</a:t>
            </a:r>
            <a:r>
              <a:rPr lang="ko-KR" altLang="en-US" sz="2000" dirty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비밀번호 추가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88A62B5-DC20-14D6-9E99-E9574B7A7DB6}"/>
              </a:ext>
            </a:extLst>
          </p:cNvPr>
          <p:cNvSpPr/>
          <p:nvPr/>
        </p:nvSpPr>
        <p:spPr>
          <a:xfrm>
            <a:off x="5348932" y="1477122"/>
            <a:ext cx="1031845" cy="68104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257591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223;p34">
            <a:extLst>
              <a:ext uri="{FF2B5EF4-FFF2-40B4-BE49-F238E27FC236}">
                <a16:creationId xmlns:a16="http://schemas.microsoft.com/office/drawing/2014/main" id="{A8C903E5-7D91-71A9-7CEA-CF12D478A8D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82727" y="462434"/>
            <a:ext cx="2403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장바구니 화면</a:t>
            </a:r>
            <a:endParaRPr dirty="0"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6283663-CBF3-54DC-3452-ABF5C98130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7041" y="1193661"/>
            <a:ext cx="6949422" cy="3116518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D92B61FD-D3DA-1056-499F-219F208D9304}"/>
              </a:ext>
            </a:extLst>
          </p:cNvPr>
          <p:cNvSpPr/>
          <p:nvPr/>
        </p:nvSpPr>
        <p:spPr>
          <a:xfrm>
            <a:off x="4883504" y="2258536"/>
            <a:ext cx="2526718" cy="50305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09655A1-0350-6CAB-BCFF-47FF2E4499CF}"/>
              </a:ext>
            </a:extLst>
          </p:cNvPr>
          <p:cNvSpPr/>
          <p:nvPr/>
        </p:nvSpPr>
        <p:spPr>
          <a:xfrm>
            <a:off x="7554942" y="2366982"/>
            <a:ext cx="397567" cy="28616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974BC51-A84B-4B9D-70EE-3B5CCE6B50FE}"/>
              </a:ext>
            </a:extLst>
          </p:cNvPr>
          <p:cNvSpPr/>
          <p:nvPr/>
        </p:nvSpPr>
        <p:spPr>
          <a:xfrm>
            <a:off x="1639204" y="3920081"/>
            <a:ext cx="570595" cy="26399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Google Shape;428;p49">
            <a:extLst>
              <a:ext uri="{FF2B5EF4-FFF2-40B4-BE49-F238E27FC236}">
                <a16:creationId xmlns:a16="http://schemas.microsoft.com/office/drawing/2014/main" id="{679153A3-FB2E-C251-E194-1886B420A894}"/>
              </a:ext>
            </a:extLst>
          </p:cNvPr>
          <p:cNvPicPr preferRelativeResize="0"/>
          <p:nvPr/>
        </p:nvPicPr>
        <p:blipFill>
          <a:blip r:embed="rId4">
            <a:alphaModFix amt="78000"/>
          </a:blip>
          <a:stretch>
            <a:fillRect/>
          </a:stretch>
        </p:blipFill>
        <p:spPr>
          <a:xfrm rot="6684718" flipH="1">
            <a:off x="4883067" y="1304412"/>
            <a:ext cx="1398411" cy="4761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428;p49">
            <a:extLst>
              <a:ext uri="{FF2B5EF4-FFF2-40B4-BE49-F238E27FC236}">
                <a16:creationId xmlns:a16="http://schemas.microsoft.com/office/drawing/2014/main" id="{40703369-683C-CE8F-2B03-AC6359F41E5F}"/>
              </a:ext>
            </a:extLst>
          </p:cNvPr>
          <p:cNvPicPr preferRelativeResize="0"/>
          <p:nvPr/>
        </p:nvPicPr>
        <p:blipFill>
          <a:blip r:embed="rId4">
            <a:alphaModFix amt="78000"/>
          </a:blip>
          <a:stretch>
            <a:fillRect/>
          </a:stretch>
        </p:blipFill>
        <p:spPr>
          <a:xfrm rot="18417145" flipH="1">
            <a:off x="6379383" y="3070020"/>
            <a:ext cx="1546580" cy="4761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230;p34">
            <a:extLst>
              <a:ext uri="{FF2B5EF4-FFF2-40B4-BE49-F238E27FC236}">
                <a16:creationId xmlns:a16="http://schemas.microsoft.com/office/drawing/2014/main" id="{20AB8417-303D-ABF5-55F9-35700096CCB0}"/>
              </a:ext>
            </a:extLst>
          </p:cNvPr>
          <p:cNvPicPr preferRelativeResize="0"/>
          <p:nvPr/>
        </p:nvPicPr>
        <p:blipFill>
          <a:blip r:embed="rId5">
            <a:alphaModFix amt="80000"/>
          </a:blip>
          <a:stretch>
            <a:fillRect/>
          </a:stretch>
        </p:blipFill>
        <p:spPr>
          <a:xfrm rot="11352477" flipH="1" flipV="1">
            <a:off x="2054670" y="3957326"/>
            <a:ext cx="1568611" cy="65235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D98009C6-DC65-8EED-E036-B0B9203F36A5}"/>
              </a:ext>
            </a:extLst>
          </p:cNvPr>
          <p:cNvSpPr/>
          <p:nvPr/>
        </p:nvSpPr>
        <p:spPr>
          <a:xfrm>
            <a:off x="6276108" y="623496"/>
            <a:ext cx="1004455" cy="3048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345D390-00D1-E8C5-2D91-B3B3E16880C2}"/>
              </a:ext>
            </a:extLst>
          </p:cNvPr>
          <p:cNvSpPr/>
          <p:nvPr/>
        </p:nvSpPr>
        <p:spPr>
          <a:xfrm>
            <a:off x="6490855" y="3952009"/>
            <a:ext cx="1489362" cy="3048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3435784-2000-05FF-E1FF-CE23AE5B3E3A}"/>
              </a:ext>
            </a:extLst>
          </p:cNvPr>
          <p:cNvSpPr/>
          <p:nvPr/>
        </p:nvSpPr>
        <p:spPr>
          <a:xfrm>
            <a:off x="3962401" y="3764371"/>
            <a:ext cx="1129117" cy="3048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Google Shape;266;p38">
            <a:extLst>
              <a:ext uri="{FF2B5EF4-FFF2-40B4-BE49-F238E27FC236}">
                <a16:creationId xmlns:a16="http://schemas.microsoft.com/office/drawing/2014/main" id="{0E64A354-FB40-DA74-179C-CC1DC95F58A5}"/>
              </a:ext>
            </a:extLst>
          </p:cNvPr>
          <p:cNvSpPr txBox="1">
            <a:spLocks/>
          </p:cNvSpPr>
          <p:nvPr/>
        </p:nvSpPr>
        <p:spPr>
          <a:xfrm>
            <a:off x="5957375" y="642407"/>
            <a:ext cx="1540035" cy="266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●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○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■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●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○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■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●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○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 Mono Medium"/>
              <a:buChar char="■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9pPr>
          </a:lstStyle>
          <a:p>
            <a:pPr marL="139700" indent="0" algn="ctr">
              <a:buFont typeface="Roboto Mono Medium"/>
              <a:buNone/>
            </a:pPr>
            <a:r>
              <a:rPr lang="ko-KR" altLang="en-US" sz="200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수량 조절</a:t>
            </a:r>
            <a:endParaRPr lang="ko-KR" altLang="en-US" sz="2000" dirty="0"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3" name="Google Shape;266;p38">
            <a:extLst>
              <a:ext uri="{FF2B5EF4-FFF2-40B4-BE49-F238E27FC236}">
                <a16:creationId xmlns:a16="http://schemas.microsoft.com/office/drawing/2014/main" id="{2E560215-8DBF-6C72-C586-8E34FBB2258D}"/>
              </a:ext>
            </a:extLst>
          </p:cNvPr>
          <p:cNvSpPr txBox="1">
            <a:spLocks/>
          </p:cNvSpPr>
          <p:nvPr/>
        </p:nvSpPr>
        <p:spPr>
          <a:xfrm>
            <a:off x="6276685" y="3958551"/>
            <a:ext cx="1807234" cy="266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●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○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■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●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○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■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●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○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 Mono Medium"/>
              <a:buChar char="■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9pPr>
          </a:lstStyle>
          <a:p>
            <a:pPr marL="139700" indent="0" algn="ctr">
              <a:buFont typeface="Roboto Mono Medium"/>
              <a:buNone/>
            </a:pPr>
            <a:r>
              <a:rPr lang="ko-KR" altLang="en-US" sz="200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장바구니 삭제 버튼</a:t>
            </a:r>
            <a:endParaRPr lang="ko-KR" altLang="en-US" sz="2000" dirty="0"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7" name="Google Shape;266;p38">
            <a:extLst>
              <a:ext uri="{FF2B5EF4-FFF2-40B4-BE49-F238E27FC236}">
                <a16:creationId xmlns:a16="http://schemas.microsoft.com/office/drawing/2014/main" id="{CA19FB80-46E7-93F0-7A58-587E1F90BEAF}"/>
              </a:ext>
            </a:extLst>
          </p:cNvPr>
          <p:cNvSpPr txBox="1">
            <a:spLocks/>
          </p:cNvSpPr>
          <p:nvPr/>
        </p:nvSpPr>
        <p:spPr>
          <a:xfrm>
            <a:off x="3684897" y="3783282"/>
            <a:ext cx="1540035" cy="266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●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○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■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●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○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■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●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○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 Mono Medium"/>
              <a:buChar char="■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9pPr>
          </a:lstStyle>
          <a:p>
            <a:pPr marL="139700" indent="0" algn="ctr">
              <a:buFont typeface="Roboto Mono Medium"/>
              <a:buNone/>
            </a:pPr>
            <a:r>
              <a:rPr lang="ko-KR" altLang="en-US" sz="2000" dirty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구매 이동 버튼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1904594-857C-054A-4AF6-445742D80E87}"/>
              </a:ext>
            </a:extLst>
          </p:cNvPr>
          <p:cNvSpPr/>
          <p:nvPr/>
        </p:nvSpPr>
        <p:spPr>
          <a:xfrm>
            <a:off x="1555146" y="1721305"/>
            <a:ext cx="654653" cy="18091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F12872F-261C-4476-7C76-A0F0817B3DF0}"/>
              </a:ext>
            </a:extLst>
          </p:cNvPr>
          <p:cNvSpPr/>
          <p:nvPr/>
        </p:nvSpPr>
        <p:spPr>
          <a:xfrm flipV="1">
            <a:off x="1639204" y="2451972"/>
            <a:ext cx="142875" cy="11714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959347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223;p34">
            <a:extLst>
              <a:ext uri="{FF2B5EF4-FFF2-40B4-BE49-F238E27FC236}">
                <a16:creationId xmlns:a16="http://schemas.microsoft.com/office/drawing/2014/main" id="{A8C903E5-7D91-71A9-7CEA-CF12D478A8D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82727" y="462434"/>
            <a:ext cx="2403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주문 화면</a:t>
            </a:r>
            <a:endParaRPr dirty="0"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DA11A48D-C6B3-3B9A-F717-3E36653874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5368" y="1097911"/>
            <a:ext cx="6804905" cy="3426062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1974BC51-A84B-4B9D-70EE-3B5CCE6B50FE}"/>
              </a:ext>
            </a:extLst>
          </p:cNvPr>
          <p:cNvSpPr/>
          <p:nvPr/>
        </p:nvSpPr>
        <p:spPr>
          <a:xfrm>
            <a:off x="5229880" y="4045589"/>
            <a:ext cx="570595" cy="26399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Google Shape;230;p34">
            <a:extLst>
              <a:ext uri="{FF2B5EF4-FFF2-40B4-BE49-F238E27FC236}">
                <a16:creationId xmlns:a16="http://schemas.microsoft.com/office/drawing/2014/main" id="{20AB8417-303D-ABF5-55F9-35700096CCB0}"/>
              </a:ext>
            </a:extLst>
          </p:cNvPr>
          <p:cNvPicPr preferRelativeResize="0"/>
          <p:nvPr/>
        </p:nvPicPr>
        <p:blipFill>
          <a:blip r:embed="rId4">
            <a:alphaModFix amt="80000"/>
          </a:blip>
          <a:stretch>
            <a:fillRect/>
          </a:stretch>
        </p:blipFill>
        <p:spPr>
          <a:xfrm rot="11636788" flipH="1" flipV="1">
            <a:off x="5600021" y="4134456"/>
            <a:ext cx="529091" cy="377978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934A56FC-8E91-9600-281F-98FFA22CC815}"/>
              </a:ext>
            </a:extLst>
          </p:cNvPr>
          <p:cNvSpPr/>
          <p:nvPr/>
        </p:nvSpPr>
        <p:spPr>
          <a:xfrm>
            <a:off x="6436278" y="2900785"/>
            <a:ext cx="1523158" cy="26399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8" name="Google Shape;230;p34">
            <a:extLst>
              <a:ext uri="{FF2B5EF4-FFF2-40B4-BE49-F238E27FC236}">
                <a16:creationId xmlns:a16="http://schemas.microsoft.com/office/drawing/2014/main" id="{8A73F6CD-E89C-CC76-61E2-325FD0282EA8}"/>
              </a:ext>
            </a:extLst>
          </p:cNvPr>
          <p:cNvPicPr preferRelativeResize="0"/>
          <p:nvPr/>
        </p:nvPicPr>
        <p:blipFill>
          <a:blip r:embed="rId4">
            <a:alphaModFix amt="80000"/>
          </a:blip>
          <a:stretch>
            <a:fillRect/>
          </a:stretch>
        </p:blipFill>
        <p:spPr>
          <a:xfrm rot="16200000" flipH="1" flipV="1">
            <a:off x="6220660" y="3198713"/>
            <a:ext cx="582791" cy="373231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30CBC426-6178-4B07-A4BF-6F0B9D4B56D5}"/>
              </a:ext>
            </a:extLst>
          </p:cNvPr>
          <p:cNvSpPr/>
          <p:nvPr/>
        </p:nvSpPr>
        <p:spPr>
          <a:xfrm>
            <a:off x="1448642" y="1743300"/>
            <a:ext cx="4792368" cy="26399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" name="Google Shape;428;p49">
            <a:extLst>
              <a:ext uri="{FF2B5EF4-FFF2-40B4-BE49-F238E27FC236}">
                <a16:creationId xmlns:a16="http://schemas.microsoft.com/office/drawing/2014/main" id="{679153A3-FB2E-C251-E194-1886B420A894}"/>
              </a:ext>
            </a:extLst>
          </p:cNvPr>
          <p:cNvPicPr preferRelativeResize="0"/>
          <p:nvPr/>
        </p:nvPicPr>
        <p:blipFill>
          <a:blip r:embed="rId5">
            <a:alphaModFix amt="78000"/>
          </a:blip>
          <a:stretch>
            <a:fillRect/>
          </a:stretch>
        </p:blipFill>
        <p:spPr>
          <a:xfrm rot="9468220" flipH="1">
            <a:off x="3205062" y="1054566"/>
            <a:ext cx="1929782" cy="476142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89B73A60-FF68-23BD-9766-285F0E6A065A}"/>
              </a:ext>
            </a:extLst>
          </p:cNvPr>
          <p:cNvSpPr/>
          <p:nvPr/>
        </p:nvSpPr>
        <p:spPr>
          <a:xfrm>
            <a:off x="6698672" y="3568961"/>
            <a:ext cx="810495" cy="3048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A787826-9132-3087-0761-EBA6B89F1B91}"/>
              </a:ext>
            </a:extLst>
          </p:cNvPr>
          <p:cNvSpPr/>
          <p:nvPr/>
        </p:nvSpPr>
        <p:spPr>
          <a:xfrm>
            <a:off x="6103852" y="3931708"/>
            <a:ext cx="1309253" cy="3048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EF3FA25-E7A5-46B1-36E6-9C0F4052249A}"/>
              </a:ext>
            </a:extLst>
          </p:cNvPr>
          <p:cNvSpPr/>
          <p:nvPr/>
        </p:nvSpPr>
        <p:spPr>
          <a:xfrm>
            <a:off x="5469523" y="735164"/>
            <a:ext cx="1132167" cy="3048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Google Shape;266;p38">
            <a:extLst>
              <a:ext uri="{FF2B5EF4-FFF2-40B4-BE49-F238E27FC236}">
                <a16:creationId xmlns:a16="http://schemas.microsoft.com/office/drawing/2014/main" id="{6951B975-C62C-6C14-618D-DC1F14774206}"/>
              </a:ext>
            </a:extLst>
          </p:cNvPr>
          <p:cNvSpPr txBox="1">
            <a:spLocks/>
          </p:cNvSpPr>
          <p:nvPr/>
        </p:nvSpPr>
        <p:spPr>
          <a:xfrm>
            <a:off x="5194403" y="746695"/>
            <a:ext cx="1540035" cy="266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●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○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■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●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○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■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●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○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 Mono Medium"/>
              <a:buChar char="■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9pPr>
          </a:lstStyle>
          <a:p>
            <a:pPr marL="139700" indent="0" algn="ctr">
              <a:buFont typeface="Roboto Mono Medium"/>
              <a:buNone/>
            </a:pPr>
            <a:r>
              <a:rPr lang="ko-KR" altLang="en-US" sz="2000" dirty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주소록 변경</a:t>
            </a:r>
          </a:p>
        </p:txBody>
      </p:sp>
      <p:sp>
        <p:nvSpPr>
          <p:cNvPr id="3" name="Google Shape;266;p38">
            <a:extLst>
              <a:ext uri="{FF2B5EF4-FFF2-40B4-BE49-F238E27FC236}">
                <a16:creationId xmlns:a16="http://schemas.microsoft.com/office/drawing/2014/main" id="{0C0313EE-2073-B025-D2CB-DAD8F26D2FA9}"/>
              </a:ext>
            </a:extLst>
          </p:cNvPr>
          <p:cNvSpPr txBox="1">
            <a:spLocks/>
          </p:cNvSpPr>
          <p:nvPr/>
        </p:nvSpPr>
        <p:spPr>
          <a:xfrm>
            <a:off x="6241010" y="3571446"/>
            <a:ext cx="1540035" cy="266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●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○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■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●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○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■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●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○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 Mono Medium"/>
              <a:buChar char="■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9pPr>
          </a:lstStyle>
          <a:p>
            <a:pPr marL="139700" indent="0" algn="ctr">
              <a:buFont typeface="Roboto Mono Medium"/>
              <a:buNone/>
            </a:pPr>
            <a:r>
              <a:rPr lang="ko-KR" altLang="en-US" sz="2000" dirty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결제 버튼</a:t>
            </a:r>
          </a:p>
        </p:txBody>
      </p:sp>
      <p:sp>
        <p:nvSpPr>
          <p:cNvPr id="4" name="Google Shape;266;p38">
            <a:extLst>
              <a:ext uri="{FF2B5EF4-FFF2-40B4-BE49-F238E27FC236}">
                <a16:creationId xmlns:a16="http://schemas.microsoft.com/office/drawing/2014/main" id="{6B6659D5-BF06-16E8-FDDC-09B95CF6677E}"/>
              </a:ext>
            </a:extLst>
          </p:cNvPr>
          <p:cNvSpPr txBox="1">
            <a:spLocks/>
          </p:cNvSpPr>
          <p:nvPr/>
        </p:nvSpPr>
        <p:spPr>
          <a:xfrm>
            <a:off x="5928654" y="3949271"/>
            <a:ext cx="1540035" cy="266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●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○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■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●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○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■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●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○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 Mono Medium"/>
              <a:buChar char="■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9pPr>
          </a:lstStyle>
          <a:p>
            <a:pPr marL="139700" indent="0" algn="ctr">
              <a:buFont typeface="Roboto Mono Medium"/>
              <a:buNone/>
            </a:pPr>
            <a:r>
              <a:rPr lang="ko-KR" altLang="en-US" sz="2000" dirty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포인트 사용 버튼</a:t>
            </a:r>
          </a:p>
        </p:txBody>
      </p:sp>
    </p:spTree>
    <p:extLst>
      <p:ext uri="{BB962C8B-B14F-4D97-AF65-F5344CB8AC3E}">
        <p14:creationId xmlns:p14="http://schemas.microsoft.com/office/powerpoint/2010/main" val="12636426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223;p34">
            <a:extLst>
              <a:ext uri="{FF2B5EF4-FFF2-40B4-BE49-F238E27FC236}">
                <a16:creationId xmlns:a16="http://schemas.microsoft.com/office/drawing/2014/main" id="{A8C903E5-7D91-71A9-7CEA-CF12D478A8D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82727" y="462434"/>
            <a:ext cx="2403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자유게시판 화면</a:t>
            </a:r>
            <a:endParaRPr dirty="0"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pic>
        <p:nvPicPr>
          <p:cNvPr id="4" name="그림 3" descr="테이블이(가) 표시된 사진&#10;&#10;자동 생성된 설명">
            <a:extLst>
              <a:ext uri="{FF2B5EF4-FFF2-40B4-BE49-F238E27FC236}">
                <a16:creationId xmlns:a16="http://schemas.microsoft.com/office/drawing/2014/main" id="{F0E337C7-C0FF-15ED-58FD-05DC72E688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691" y="1461654"/>
            <a:ext cx="7370618" cy="2641918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841F8B87-ECAE-9F93-8E5F-CAE98B16C1E3}"/>
              </a:ext>
            </a:extLst>
          </p:cNvPr>
          <p:cNvSpPr/>
          <p:nvPr/>
        </p:nvSpPr>
        <p:spPr>
          <a:xfrm>
            <a:off x="2773652" y="2532678"/>
            <a:ext cx="599930" cy="95173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Google Shape;230;p34">
            <a:extLst>
              <a:ext uri="{FF2B5EF4-FFF2-40B4-BE49-F238E27FC236}">
                <a16:creationId xmlns:a16="http://schemas.microsoft.com/office/drawing/2014/main" id="{3BBDA40A-587B-F60D-AE68-E7FF8241E1F0}"/>
              </a:ext>
            </a:extLst>
          </p:cNvPr>
          <p:cNvPicPr preferRelativeResize="0"/>
          <p:nvPr/>
        </p:nvPicPr>
        <p:blipFill>
          <a:blip r:embed="rId4">
            <a:alphaModFix amt="80000"/>
          </a:blip>
          <a:stretch>
            <a:fillRect/>
          </a:stretch>
        </p:blipFill>
        <p:spPr>
          <a:xfrm rot="14863334" flipH="1" flipV="1">
            <a:off x="2717065" y="3674668"/>
            <a:ext cx="970645" cy="528989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A5475BE6-5C12-0948-C48D-8CC49B6B9263}"/>
              </a:ext>
            </a:extLst>
          </p:cNvPr>
          <p:cNvSpPr/>
          <p:nvPr/>
        </p:nvSpPr>
        <p:spPr>
          <a:xfrm>
            <a:off x="6327342" y="2042954"/>
            <a:ext cx="1826058" cy="25690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81152D2-1D27-399F-4251-CDA1E2BA377A}"/>
              </a:ext>
            </a:extLst>
          </p:cNvPr>
          <p:cNvSpPr/>
          <p:nvPr/>
        </p:nvSpPr>
        <p:spPr>
          <a:xfrm>
            <a:off x="4968706" y="3550491"/>
            <a:ext cx="372221" cy="25690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Google Shape;230;p34">
            <a:extLst>
              <a:ext uri="{FF2B5EF4-FFF2-40B4-BE49-F238E27FC236}">
                <a16:creationId xmlns:a16="http://schemas.microsoft.com/office/drawing/2014/main" id="{E872BD78-FF1A-A6F5-9FA8-DB0D229714B9}"/>
              </a:ext>
            </a:extLst>
          </p:cNvPr>
          <p:cNvPicPr preferRelativeResize="0"/>
          <p:nvPr/>
        </p:nvPicPr>
        <p:blipFill>
          <a:blip r:embed="rId4">
            <a:alphaModFix amt="80000"/>
          </a:blip>
          <a:stretch>
            <a:fillRect/>
          </a:stretch>
        </p:blipFill>
        <p:spPr>
          <a:xfrm rot="3826380" flipH="1" flipV="1">
            <a:off x="6365475" y="1364448"/>
            <a:ext cx="970645" cy="52898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230;p34">
            <a:extLst>
              <a:ext uri="{FF2B5EF4-FFF2-40B4-BE49-F238E27FC236}">
                <a16:creationId xmlns:a16="http://schemas.microsoft.com/office/drawing/2014/main" id="{5FE1BC82-B0EF-24B6-C3E4-51177FD897F0}"/>
              </a:ext>
            </a:extLst>
          </p:cNvPr>
          <p:cNvPicPr preferRelativeResize="0"/>
          <p:nvPr/>
        </p:nvPicPr>
        <p:blipFill>
          <a:blip r:embed="rId4">
            <a:alphaModFix amt="80000"/>
          </a:blip>
          <a:stretch>
            <a:fillRect/>
          </a:stretch>
        </p:blipFill>
        <p:spPr>
          <a:xfrm rot="10800000" flipH="1">
            <a:off x="5340927" y="3542897"/>
            <a:ext cx="970645" cy="528989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F0D79FEF-7613-0E85-CAFD-25123E3D1239}"/>
              </a:ext>
            </a:extLst>
          </p:cNvPr>
          <p:cNvSpPr/>
          <p:nvPr/>
        </p:nvSpPr>
        <p:spPr>
          <a:xfrm>
            <a:off x="6567535" y="4096655"/>
            <a:ext cx="1432471" cy="3048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290F3A6-6045-75A5-0A90-C4D3FDF0918E}"/>
              </a:ext>
            </a:extLst>
          </p:cNvPr>
          <p:cNvSpPr/>
          <p:nvPr/>
        </p:nvSpPr>
        <p:spPr>
          <a:xfrm>
            <a:off x="4933527" y="1222951"/>
            <a:ext cx="1155546" cy="3048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2EB41AEE-C86D-48FB-AF19-5D25DB470AB6}"/>
              </a:ext>
            </a:extLst>
          </p:cNvPr>
          <p:cNvSpPr/>
          <p:nvPr/>
        </p:nvSpPr>
        <p:spPr>
          <a:xfrm>
            <a:off x="3989627" y="4068323"/>
            <a:ext cx="1495374" cy="3048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Google Shape;266;p38">
            <a:extLst>
              <a:ext uri="{FF2B5EF4-FFF2-40B4-BE49-F238E27FC236}">
                <a16:creationId xmlns:a16="http://schemas.microsoft.com/office/drawing/2014/main" id="{A5E2F512-28CF-F411-69F9-DFC218FD3487}"/>
              </a:ext>
            </a:extLst>
          </p:cNvPr>
          <p:cNvSpPr txBox="1">
            <a:spLocks/>
          </p:cNvSpPr>
          <p:nvPr/>
        </p:nvSpPr>
        <p:spPr>
          <a:xfrm>
            <a:off x="6362455" y="4106146"/>
            <a:ext cx="1709097" cy="266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●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○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■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●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○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■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●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○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 Mono Medium"/>
              <a:buChar char="■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9pPr>
          </a:lstStyle>
          <a:p>
            <a:pPr marL="139700" indent="0" algn="ctr">
              <a:buFont typeface="Roboto Mono Medium"/>
              <a:buNone/>
            </a:pPr>
            <a:r>
              <a:rPr lang="ko-KR" altLang="en-US" sz="2000" dirty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게시글 </a:t>
            </a:r>
            <a:r>
              <a:rPr lang="ko-KR" altLang="en-US" sz="2000" dirty="0" err="1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페이징</a:t>
            </a:r>
            <a:r>
              <a:rPr lang="ko-KR" altLang="en-US" sz="2000" dirty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처리</a:t>
            </a:r>
          </a:p>
        </p:txBody>
      </p:sp>
      <p:sp>
        <p:nvSpPr>
          <p:cNvPr id="3" name="Google Shape;266;p38">
            <a:extLst>
              <a:ext uri="{FF2B5EF4-FFF2-40B4-BE49-F238E27FC236}">
                <a16:creationId xmlns:a16="http://schemas.microsoft.com/office/drawing/2014/main" id="{855D6D38-D266-E8B0-221A-2846F34C86DD}"/>
              </a:ext>
            </a:extLst>
          </p:cNvPr>
          <p:cNvSpPr txBox="1">
            <a:spLocks/>
          </p:cNvSpPr>
          <p:nvPr/>
        </p:nvSpPr>
        <p:spPr>
          <a:xfrm>
            <a:off x="4674268" y="1220377"/>
            <a:ext cx="1540035" cy="266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●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○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■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●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○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■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●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○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 Mono Medium"/>
              <a:buChar char="■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9pPr>
          </a:lstStyle>
          <a:p>
            <a:pPr marL="139700" indent="0" algn="ctr">
              <a:buFont typeface="Roboto Mono Medium"/>
              <a:buNone/>
            </a:pPr>
            <a:r>
              <a:rPr lang="ko-KR" altLang="en-US" sz="200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게시글 검색</a:t>
            </a:r>
            <a:endParaRPr lang="ko-KR" altLang="en-US" sz="2000" dirty="0"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5" name="Google Shape;266;p38">
            <a:extLst>
              <a:ext uri="{FF2B5EF4-FFF2-40B4-BE49-F238E27FC236}">
                <a16:creationId xmlns:a16="http://schemas.microsoft.com/office/drawing/2014/main" id="{2D7BC9CC-823D-1341-20BA-990749A71F88}"/>
              </a:ext>
            </a:extLst>
          </p:cNvPr>
          <p:cNvSpPr txBox="1">
            <a:spLocks/>
          </p:cNvSpPr>
          <p:nvPr/>
        </p:nvSpPr>
        <p:spPr>
          <a:xfrm>
            <a:off x="3863535" y="4065840"/>
            <a:ext cx="1621465" cy="266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●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○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■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●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○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■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●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○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 Mono Medium"/>
              <a:buChar char="■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9pPr>
          </a:lstStyle>
          <a:p>
            <a:pPr marL="139700" indent="0" algn="ctr">
              <a:buFont typeface="Roboto Mono Medium"/>
              <a:buNone/>
            </a:pPr>
            <a:r>
              <a:rPr lang="ko-KR" altLang="en-US" sz="2000" dirty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게시글 상세 정보</a:t>
            </a:r>
          </a:p>
        </p:txBody>
      </p:sp>
    </p:spTree>
    <p:extLst>
      <p:ext uri="{BB962C8B-B14F-4D97-AF65-F5344CB8AC3E}">
        <p14:creationId xmlns:p14="http://schemas.microsoft.com/office/powerpoint/2010/main" val="26279419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3"/>
          <p:cNvSpPr txBox="1">
            <a:spLocks noGrp="1"/>
          </p:cNvSpPr>
          <p:nvPr>
            <p:ph type="title" idx="2"/>
          </p:nvPr>
        </p:nvSpPr>
        <p:spPr>
          <a:xfrm>
            <a:off x="3778200" y="1403800"/>
            <a:ext cx="1587600" cy="100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  <p:pic>
        <p:nvPicPr>
          <p:cNvPr id="213" name="Google Shape;213;p33"/>
          <p:cNvPicPr preferRelativeResize="0"/>
          <p:nvPr/>
        </p:nvPicPr>
        <p:blipFill>
          <a:blip r:embed="rId3">
            <a:alphaModFix amt="86000"/>
          </a:blip>
          <a:stretch>
            <a:fillRect/>
          </a:stretch>
        </p:blipFill>
        <p:spPr>
          <a:xfrm rot="1344117">
            <a:off x="3823924" y="1349132"/>
            <a:ext cx="1496149" cy="116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33"/>
          <p:cNvPicPr preferRelativeResize="0"/>
          <p:nvPr/>
        </p:nvPicPr>
        <p:blipFill rotWithShape="1">
          <a:blip r:embed="rId4">
            <a:alphaModFix/>
          </a:blip>
          <a:srcRect t="16970" r="8892" b="21025"/>
          <a:stretch/>
        </p:blipFill>
        <p:spPr>
          <a:xfrm rot="10800000">
            <a:off x="833700" y="1225600"/>
            <a:ext cx="2036850" cy="810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33"/>
          <p:cNvPicPr preferRelativeResize="0"/>
          <p:nvPr/>
        </p:nvPicPr>
        <p:blipFill rotWithShape="1">
          <a:blip r:embed="rId5">
            <a:alphaModFix/>
          </a:blip>
          <a:srcRect t="16734" r="8892" b="18300"/>
          <a:stretch/>
        </p:blipFill>
        <p:spPr>
          <a:xfrm rot="10800000">
            <a:off x="833700" y="1737957"/>
            <a:ext cx="2036850" cy="846042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33"/>
          <p:cNvSpPr txBox="1">
            <a:spLocks noGrp="1"/>
          </p:cNvSpPr>
          <p:nvPr>
            <p:ph type="title"/>
          </p:nvPr>
        </p:nvSpPr>
        <p:spPr>
          <a:xfrm>
            <a:off x="2264751" y="2548234"/>
            <a:ext cx="4614494" cy="81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500" dirty="0" err="1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느낀점</a:t>
            </a:r>
            <a:r>
              <a:rPr lang="ko-KR" altLang="en-US" sz="3500" dirty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</a:t>
            </a:r>
            <a:br>
              <a:rPr lang="en-US" altLang="ko-KR" sz="3500" dirty="0">
                <a:latin typeface="야놀자 야체 B" panose="02020603020101020101" pitchFamily="18" charset="-127"/>
                <a:ea typeface="야놀자 야체 B" panose="02020603020101020101" pitchFamily="18" charset="-127"/>
              </a:rPr>
            </a:br>
            <a:r>
              <a:rPr lang="ko-KR" altLang="en-US" sz="3500" dirty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및 </a:t>
            </a:r>
            <a:br>
              <a:rPr lang="en-US" altLang="ko-KR" sz="3500" dirty="0">
                <a:latin typeface="야놀자 야체 B" panose="02020603020101020101" pitchFamily="18" charset="-127"/>
                <a:ea typeface="야놀자 야체 B" panose="02020603020101020101" pitchFamily="18" charset="-127"/>
              </a:rPr>
            </a:br>
            <a:r>
              <a:rPr lang="ko-KR" altLang="en-US" sz="3500" dirty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개선사항</a:t>
            </a:r>
            <a:r>
              <a:rPr lang="en-US" altLang="ko-KR" sz="3500" dirty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/</a:t>
            </a:r>
            <a:r>
              <a:rPr lang="ko-KR" altLang="en-US" sz="3500" dirty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보완사항</a:t>
            </a:r>
            <a:endParaRPr sz="3500" dirty="0"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414314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6"/>
          <p:cNvSpPr txBox="1">
            <a:spLocks noGrp="1"/>
          </p:cNvSpPr>
          <p:nvPr>
            <p:ph type="title"/>
          </p:nvPr>
        </p:nvSpPr>
        <p:spPr>
          <a:xfrm>
            <a:off x="1534010" y="954458"/>
            <a:ext cx="6763780" cy="48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altLang="ko-KR" spc="-150" dirty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1) </a:t>
            </a:r>
            <a:r>
              <a:rPr lang="ko-KR" altLang="en-US" spc="-150" dirty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코드의 가독성과 변수명의 중요성</a:t>
            </a:r>
            <a:endParaRPr spc="-150" dirty="0"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4" name="Google Shape;282;p40">
            <a:extLst>
              <a:ext uri="{FF2B5EF4-FFF2-40B4-BE49-F238E27FC236}">
                <a16:creationId xmlns:a16="http://schemas.microsoft.com/office/drawing/2014/main" id="{BB14BDDC-1BC4-DC0A-4F54-DD414AB4BBCC}"/>
              </a:ext>
            </a:extLst>
          </p:cNvPr>
          <p:cNvSpPr txBox="1">
            <a:spLocks/>
          </p:cNvSpPr>
          <p:nvPr/>
        </p:nvSpPr>
        <p:spPr>
          <a:xfrm>
            <a:off x="1457810" y="425834"/>
            <a:ext cx="412557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sz="2800" b="1" dirty="0" err="1">
                <a:solidFill>
                  <a:srgbClr val="B4414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느낀점</a:t>
            </a:r>
            <a:endParaRPr lang="ko-KR" altLang="en-US" dirty="0"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9" name="Google Shape;241;p36">
            <a:extLst>
              <a:ext uri="{FF2B5EF4-FFF2-40B4-BE49-F238E27FC236}">
                <a16:creationId xmlns:a16="http://schemas.microsoft.com/office/drawing/2014/main" id="{2100727B-C2C8-CA4C-00C9-06754113A05D}"/>
              </a:ext>
            </a:extLst>
          </p:cNvPr>
          <p:cNvSpPr txBox="1">
            <a:spLocks/>
          </p:cNvSpPr>
          <p:nvPr/>
        </p:nvSpPr>
        <p:spPr>
          <a:xfrm>
            <a:off x="1534010" y="1485037"/>
            <a:ext cx="6763780" cy="4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nonymous Pro"/>
              <a:buNone/>
              <a:defRPr sz="16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pc="-150" dirty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2)</a:t>
            </a:r>
            <a:r>
              <a:rPr lang="ko-KR" altLang="en-US" spc="-150" dirty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테스트 코드와 디버깅의 중요성</a:t>
            </a:r>
          </a:p>
        </p:txBody>
      </p:sp>
      <p:sp>
        <p:nvSpPr>
          <p:cNvPr id="2" name="Google Shape;282;p40">
            <a:extLst>
              <a:ext uri="{FF2B5EF4-FFF2-40B4-BE49-F238E27FC236}">
                <a16:creationId xmlns:a16="http://schemas.microsoft.com/office/drawing/2014/main" id="{7B0E053D-06BB-12B4-D80C-7AF74823CE05}"/>
              </a:ext>
            </a:extLst>
          </p:cNvPr>
          <p:cNvSpPr txBox="1">
            <a:spLocks/>
          </p:cNvSpPr>
          <p:nvPr/>
        </p:nvSpPr>
        <p:spPr>
          <a:xfrm>
            <a:off x="1457810" y="2504016"/>
            <a:ext cx="412557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sz="2800" b="1" dirty="0">
                <a:solidFill>
                  <a:srgbClr val="B4414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개선사항 및 보완사항</a:t>
            </a:r>
            <a:endParaRPr lang="ko-KR" altLang="en-US" dirty="0"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3" name="Google Shape;241;p36">
            <a:extLst>
              <a:ext uri="{FF2B5EF4-FFF2-40B4-BE49-F238E27FC236}">
                <a16:creationId xmlns:a16="http://schemas.microsoft.com/office/drawing/2014/main" id="{E28FCC08-2A35-85D8-BEA4-920C079B6809}"/>
              </a:ext>
            </a:extLst>
          </p:cNvPr>
          <p:cNvSpPr txBox="1">
            <a:spLocks/>
          </p:cNvSpPr>
          <p:nvPr/>
        </p:nvSpPr>
        <p:spPr>
          <a:xfrm>
            <a:off x="1534010" y="3222942"/>
            <a:ext cx="6763780" cy="4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nonymous Pro"/>
              <a:buNone/>
              <a:defRPr sz="16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pc="-150" dirty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1) </a:t>
            </a:r>
            <a:r>
              <a:rPr lang="ko-KR" altLang="en-US" spc="-150" dirty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결제버튼 클릭 시 카드결제 </a:t>
            </a:r>
            <a:r>
              <a:rPr lang="en-US" altLang="ko-KR" spc="-150" dirty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API</a:t>
            </a:r>
            <a:r>
              <a:rPr lang="ko-KR" altLang="en-US" spc="-150" dirty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실행 </a:t>
            </a:r>
            <a:r>
              <a:rPr lang="en-US" altLang="ko-KR" spc="-150" dirty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(</a:t>
            </a:r>
            <a:r>
              <a:rPr lang="ko-KR" altLang="en-US" spc="-150" dirty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현재는 도서 수량</a:t>
            </a:r>
            <a:r>
              <a:rPr lang="en-US" altLang="ko-KR" spc="-150" dirty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</a:t>
            </a:r>
            <a:r>
              <a:rPr lang="ko-KR" altLang="en-US" spc="-150" dirty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차감</a:t>
            </a:r>
            <a:r>
              <a:rPr lang="en-US" altLang="ko-KR" spc="-150" dirty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, </a:t>
            </a:r>
            <a:r>
              <a:rPr lang="ko-KR" altLang="en-US" spc="-150" dirty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포인트 적립 만 존재</a:t>
            </a:r>
            <a:r>
              <a:rPr lang="en-US" altLang="ko-KR" spc="-150" dirty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)</a:t>
            </a:r>
            <a:endParaRPr lang="ko-KR" altLang="en-US" spc="-150" dirty="0"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5" name="Google Shape;241;p36">
            <a:extLst>
              <a:ext uri="{FF2B5EF4-FFF2-40B4-BE49-F238E27FC236}">
                <a16:creationId xmlns:a16="http://schemas.microsoft.com/office/drawing/2014/main" id="{84BAAE17-751A-6B1D-3E47-C500EBAA84AA}"/>
              </a:ext>
            </a:extLst>
          </p:cNvPr>
          <p:cNvSpPr txBox="1">
            <a:spLocks/>
          </p:cNvSpPr>
          <p:nvPr/>
        </p:nvSpPr>
        <p:spPr>
          <a:xfrm>
            <a:off x="1534010" y="3729395"/>
            <a:ext cx="6763780" cy="4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nonymous Pro"/>
              <a:buNone/>
              <a:defRPr sz="16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pc="-150" dirty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2) </a:t>
            </a:r>
            <a:r>
              <a:rPr lang="ko-KR" altLang="en-US" spc="-150" dirty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대용량 트래픽 처리 방법</a:t>
            </a:r>
          </a:p>
        </p:txBody>
      </p:sp>
      <p:sp>
        <p:nvSpPr>
          <p:cNvPr id="6" name="Google Shape;241;p36">
            <a:extLst>
              <a:ext uri="{FF2B5EF4-FFF2-40B4-BE49-F238E27FC236}">
                <a16:creationId xmlns:a16="http://schemas.microsoft.com/office/drawing/2014/main" id="{5330F57E-827B-E4EB-4576-648E15032117}"/>
              </a:ext>
            </a:extLst>
          </p:cNvPr>
          <p:cNvSpPr txBox="1">
            <a:spLocks/>
          </p:cNvSpPr>
          <p:nvPr/>
        </p:nvSpPr>
        <p:spPr>
          <a:xfrm>
            <a:off x="1534010" y="4235848"/>
            <a:ext cx="6763780" cy="4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nonymous Pro"/>
              <a:buNone/>
              <a:defRPr sz="16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pc="-150" dirty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3) </a:t>
            </a:r>
            <a:r>
              <a:rPr lang="ko-KR" altLang="en-US" spc="-150" dirty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비회원에 대한 장바구니 및 구매 기능 </a:t>
            </a:r>
            <a:r>
              <a:rPr lang="ko-KR" altLang="en-US" spc="-15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추가  </a:t>
            </a:r>
            <a:r>
              <a:rPr lang="en-US" altLang="ko-KR" spc="-15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(</a:t>
            </a:r>
            <a:r>
              <a:rPr lang="ko-KR" altLang="en-US" spc="-150" dirty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쿠키 사용</a:t>
            </a:r>
            <a:r>
              <a:rPr lang="en-US" altLang="ko-KR" spc="-150" dirty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)</a:t>
            </a:r>
            <a:endParaRPr lang="ko-KR" altLang="en-US" spc="-150" dirty="0"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7" name="Google Shape;241;p36">
            <a:extLst>
              <a:ext uri="{FF2B5EF4-FFF2-40B4-BE49-F238E27FC236}">
                <a16:creationId xmlns:a16="http://schemas.microsoft.com/office/drawing/2014/main" id="{8A203F5F-37CE-8A1E-58D4-9C9D566C4F59}"/>
              </a:ext>
            </a:extLst>
          </p:cNvPr>
          <p:cNvSpPr txBox="1">
            <a:spLocks/>
          </p:cNvSpPr>
          <p:nvPr/>
        </p:nvSpPr>
        <p:spPr>
          <a:xfrm>
            <a:off x="1534010" y="2015616"/>
            <a:ext cx="6763780" cy="4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nonymous Pro"/>
              <a:buNone/>
              <a:defRPr sz="16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pc="-150" dirty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3) </a:t>
            </a:r>
            <a:r>
              <a:rPr lang="ko-KR" altLang="en-US" spc="-150" dirty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주석처리의 중요성</a:t>
            </a:r>
          </a:p>
        </p:txBody>
      </p:sp>
    </p:spTree>
    <p:extLst>
      <p:ext uri="{BB962C8B-B14F-4D97-AF65-F5344CB8AC3E}">
        <p14:creationId xmlns:p14="http://schemas.microsoft.com/office/powerpoint/2010/main" val="428058900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3"/>
          <p:cNvSpPr txBox="1">
            <a:spLocks noGrp="1"/>
          </p:cNvSpPr>
          <p:nvPr>
            <p:ph type="title" idx="2"/>
          </p:nvPr>
        </p:nvSpPr>
        <p:spPr>
          <a:xfrm>
            <a:off x="3778200" y="1403800"/>
            <a:ext cx="1587600" cy="100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07</a:t>
            </a:r>
            <a:endParaRPr dirty="0"/>
          </a:p>
        </p:txBody>
      </p:sp>
      <p:pic>
        <p:nvPicPr>
          <p:cNvPr id="213" name="Google Shape;213;p33"/>
          <p:cNvPicPr preferRelativeResize="0"/>
          <p:nvPr/>
        </p:nvPicPr>
        <p:blipFill>
          <a:blip r:embed="rId3">
            <a:alphaModFix amt="86000"/>
          </a:blip>
          <a:stretch>
            <a:fillRect/>
          </a:stretch>
        </p:blipFill>
        <p:spPr>
          <a:xfrm rot="1344117">
            <a:off x="3823923" y="1324475"/>
            <a:ext cx="1496149" cy="116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33"/>
          <p:cNvPicPr preferRelativeResize="0"/>
          <p:nvPr/>
        </p:nvPicPr>
        <p:blipFill rotWithShape="1">
          <a:blip r:embed="rId4">
            <a:alphaModFix/>
          </a:blip>
          <a:srcRect t="16970" r="8892" b="21025"/>
          <a:stretch/>
        </p:blipFill>
        <p:spPr>
          <a:xfrm rot="10800000">
            <a:off x="833700" y="1225600"/>
            <a:ext cx="2036850" cy="810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33"/>
          <p:cNvPicPr preferRelativeResize="0"/>
          <p:nvPr/>
        </p:nvPicPr>
        <p:blipFill rotWithShape="1">
          <a:blip r:embed="rId5">
            <a:alphaModFix/>
          </a:blip>
          <a:srcRect t="16734" r="8892" b="18300"/>
          <a:stretch/>
        </p:blipFill>
        <p:spPr>
          <a:xfrm rot="10800000">
            <a:off x="833700" y="1737957"/>
            <a:ext cx="2036850" cy="846042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33"/>
          <p:cNvSpPr txBox="1">
            <a:spLocks noGrp="1"/>
          </p:cNvSpPr>
          <p:nvPr>
            <p:ph type="title"/>
          </p:nvPr>
        </p:nvSpPr>
        <p:spPr>
          <a:xfrm>
            <a:off x="2264751" y="2548234"/>
            <a:ext cx="4614494" cy="81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500" dirty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시연</a:t>
            </a:r>
            <a:endParaRPr sz="3500" dirty="0"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134060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3"/>
          <p:cNvSpPr txBox="1">
            <a:spLocks noGrp="1"/>
          </p:cNvSpPr>
          <p:nvPr>
            <p:ph type="title" idx="2"/>
          </p:nvPr>
        </p:nvSpPr>
        <p:spPr>
          <a:xfrm>
            <a:off x="3778200" y="1403800"/>
            <a:ext cx="1587600" cy="100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08</a:t>
            </a:r>
            <a:endParaRPr dirty="0"/>
          </a:p>
        </p:txBody>
      </p:sp>
      <p:pic>
        <p:nvPicPr>
          <p:cNvPr id="213" name="Google Shape;213;p33"/>
          <p:cNvPicPr preferRelativeResize="0"/>
          <p:nvPr/>
        </p:nvPicPr>
        <p:blipFill>
          <a:blip r:embed="rId3">
            <a:alphaModFix amt="86000"/>
          </a:blip>
          <a:stretch>
            <a:fillRect/>
          </a:stretch>
        </p:blipFill>
        <p:spPr>
          <a:xfrm rot="1344117">
            <a:off x="3823923" y="1324474"/>
            <a:ext cx="1496149" cy="116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33"/>
          <p:cNvPicPr preferRelativeResize="0"/>
          <p:nvPr/>
        </p:nvPicPr>
        <p:blipFill rotWithShape="1">
          <a:blip r:embed="rId4">
            <a:alphaModFix/>
          </a:blip>
          <a:srcRect t="16970" r="8892" b="21025"/>
          <a:stretch/>
        </p:blipFill>
        <p:spPr>
          <a:xfrm rot="10800000">
            <a:off x="833700" y="1225600"/>
            <a:ext cx="2036850" cy="810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33"/>
          <p:cNvPicPr preferRelativeResize="0"/>
          <p:nvPr/>
        </p:nvPicPr>
        <p:blipFill rotWithShape="1">
          <a:blip r:embed="rId5">
            <a:alphaModFix/>
          </a:blip>
          <a:srcRect t="16734" r="8892" b="18300"/>
          <a:stretch/>
        </p:blipFill>
        <p:spPr>
          <a:xfrm rot="10800000">
            <a:off x="833700" y="1737957"/>
            <a:ext cx="2036850" cy="846042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33"/>
          <p:cNvSpPr txBox="1">
            <a:spLocks noGrp="1"/>
          </p:cNvSpPr>
          <p:nvPr>
            <p:ph type="title"/>
          </p:nvPr>
        </p:nvSpPr>
        <p:spPr>
          <a:xfrm>
            <a:off x="2264751" y="2548234"/>
            <a:ext cx="4614494" cy="81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dirty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Q</a:t>
            </a:r>
            <a:r>
              <a:rPr lang="ko-KR" altLang="en-US" sz="3500" dirty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</a:t>
            </a:r>
            <a:r>
              <a:rPr lang="en-US" altLang="ko-KR" sz="3500" dirty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&amp;</a:t>
            </a:r>
            <a:r>
              <a:rPr lang="ko-KR" altLang="en-US" sz="3500" dirty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</a:t>
            </a:r>
            <a:r>
              <a:rPr lang="en-US" altLang="ko-KR" sz="3500" dirty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A</a:t>
            </a:r>
            <a:endParaRPr sz="3500" dirty="0"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3795548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5" name="Google Shape;745;p87"/>
          <p:cNvGrpSpPr/>
          <p:nvPr/>
        </p:nvGrpSpPr>
        <p:grpSpPr>
          <a:xfrm rot="1299773">
            <a:off x="5938417" y="2669697"/>
            <a:ext cx="421380" cy="627379"/>
            <a:chOff x="1611400" y="4264325"/>
            <a:chExt cx="204725" cy="304875"/>
          </a:xfrm>
        </p:grpSpPr>
        <p:sp>
          <p:nvSpPr>
            <p:cNvPr id="746" name="Google Shape;746;p87"/>
            <p:cNvSpPr/>
            <p:nvPr/>
          </p:nvSpPr>
          <p:spPr>
            <a:xfrm>
              <a:off x="1611400" y="4264325"/>
              <a:ext cx="204725" cy="224825"/>
            </a:xfrm>
            <a:custGeom>
              <a:avLst/>
              <a:gdLst/>
              <a:ahLst/>
              <a:cxnLst/>
              <a:rect l="l" t="t" r="r" b="b"/>
              <a:pathLst>
                <a:path w="8189" h="8993" extrusionOk="0">
                  <a:moveTo>
                    <a:pt x="3561" y="0"/>
                  </a:moveTo>
                  <a:cubicBezTo>
                    <a:pt x="1727" y="0"/>
                    <a:pt x="0" y="1490"/>
                    <a:pt x="935" y="3575"/>
                  </a:cubicBezTo>
                  <a:cubicBezTo>
                    <a:pt x="1077" y="3892"/>
                    <a:pt x="1311" y="4020"/>
                    <a:pt x="1557" y="4020"/>
                  </a:cubicBezTo>
                  <a:cubicBezTo>
                    <a:pt x="2000" y="4020"/>
                    <a:pt x="2483" y="3607"/>
                    <a:pt x="2546" y="3138"/>
                  </a:cubicBezTo>
                  <a:cubicBezTo>
                    <a:pt x="2652" y="2350"/>
                    <a:pt x="3006" y="2037"/>
                    <a:pt x="3405" y="2037"/>
                  </a:cubicBezTo>
                  <a:cubicBezTo>
                    <a:pt x="4054" y="2037"/>
                    <a:pt x="4819" y="2864"/>
                    <a:pt x="4821" y="3825"/>
                  </a:cubicBezTo>
                  <a:cubicBezTo>
                    <a:pt x="4825" y="5165"/>
                    <a:pt x="3942" y="6358"/>
                    <a:pt x="3228" y="7421"/>
                  </a:cubicBezTo>
                  <a:cubicBezTo>
                    <a:pt x="2689" y="8221"/>
                    <a:pt x="3437" y="8993"/>
                    <a:pt x="4195" y="8993"/>
                  </a:cubicBezTo>
                  <a:cubicBezTo>
                    <a:pt x="4522" y="8993"/>
                    <a:pt x="4850" y="8849"/>
                    <a:pt x="5078" y="8503"/>
                  </a:cubicBezTo>
                  <a:cubicBezTo>
                    <a:pt x="6537" y="6287"/>
                    <a:pt x="8188" y="2626"/>
                    <a:pt x="5438" y="602"/>
                  </a:cubicBezTo>
                  <a:cubicBezTo>
                    <a:pt x="4875" y="188"/>
                    <a:pt x="4211" y="0"/>
                    <a:pt x="35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87"/>
            <p:cNvSpPr/>
            <p:nvPr/>
          </p:nvSpPr>
          <p:spPr>
            <a:xfrm>
              <a:off x="1688575" y="4506825"/>
              <a:ext cx="60375" cy="62375"/>
            </a:xfrm>
            <a:custGeom>
              <a:avLst/>
              <a:gdLst/>
              <a:ahLst/>
              <a:cxnLst/>
              <a:rect l="l" t="t" r="r" b="b"/>
              <a:pathLst>
                <a:path w="2415" h="2495" extrusionOk="0">
                  <a:moveTo>
                    <a:pt x="1242" y="0"/>
                  </a:moveTo>
                  <a:cubicBezTo>
                    <a:pt x="1230" y="0"/>
                    <a:pt x="1219" y="1"/>
                    <a:pt x="1207" y="1"/>
                  </a:cubicBezTo>
                  <a:cubicBezTo>
                    <a:pt x="1005" y="10"/>
                    <a:pt x="807" y="63"/>
                    <a:pt x="629" y="158"/>
                  </a:cubicBezTo>
                  <a:cubicBezTo>
                    <a:pt x="403" y="277"/>
                    <a:pt x="150" y="585"/>
                    <a:pt x="103" y="841"/>
                  </a:cubicBezTo>
                  <a:cubicBezTo>
                    <a:pt x="93" y="897"/>
                    <a:pt x="83" y="952"/>
                    <a:pt x="73" y="1007"/>
                  </a:cubicBezTo>
                  <a:cubicBezTo>
                    <a:pt x="0" y="1417"/>
                    <a:pt x="50" y="1851"/>
                    <a:pt x="375" y="2151"/>
                  </a:cubicBezTo>
                  <a:cubicBezTo>
                    <a:pt x="605" y="2361"/>
                    <a:pt x="887" y="2495"/>
                    <a:pt x="1207" y="2495"/>
                  </a:cubicBezTo>
                  <a:cubicBezTo>
                    <a:pt x="1517" y="2490"/>
                    <a:pt x="1814" y="2367"/>
                    <a:pt x="2037" y="2151"/>
                  </a:cubicBezTo>
                  <a:cubicBezTo>
                    <a:pt x="2354" y="1833"/>
                    <a:pt x="2415" y="1430"/>
                    <a:pt x="2339" y="1007"/>
                  </a:cubicBezTo>
                  <a:cubicBezTo>
                    <a:pt x="2329" y="952"/>
                    <a:pt x="2319" y="897"/>
                    <a:pt x="2309" y="841"/>
                  </a:cubicBezTo>
                  <a:cubicBezTo>
                    <a:pt x="2267" y="605"/>
                    <a:pt x="2080" y="387"/>
                    <a:pt x="1900" y="247"/>
                  </a:cubicBezTo>
                  <a:cubicBezTo>
                    <a:pt x="1716" y="105"/>
                    <a:pt x="1480" y="0"/>
                    <a:pt x="12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8" name="Google Shape;748;p87"/>
          <p:cNvSpPr txBox="1">
            <a:spLocks noGrp="1"/>
          </p:cNvSpPr>
          <p:nvPr>
            <p:ph type="title"/>
          </p:nvPr>
        </p:nvSpPr>
        <p:spPr>
          <a:xfrm>
            <a:off x="2308050" y="711175"/>
            <a:ext cx="4527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dirty="0"/>
              <a:t>Q &amp; A</a:t>
            </a:r>
            <a:endParaRPr sz="5000" dirty="0"/>
          </a:p>
        </p:txBody>
      </p:sp>
      <p:pic>
        <p:nvPicPr>
          <p:cNvPr id="749" name="Google Shape;749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668990">
            <a:off x="3208127" y="1360455"/>
            <a:ext cx="2558896" cy="2763791"/>
          </a:xfrm>
          <a:prstGeom prst="rect">
            <a:avLst/>
          </a:prstGeom>
          <a:noFill/>
          <a:ln>
            <a:noFill/>
          </a:ln>
        </p:spPr>
      </p:pic>
      <p:sp>
        <p:nvSpPr>
          <p:cNvPr id="750" name="Google Shape;750;p87"/>
          <p:cNvSpPr txBox="1">
            <a:spLocks noGrp="1"/>
          </p:cNvSpPr>
          <p:nvPr>
            <p:ph type="subTitle" idx="4294967295"/>
          </p:nvPr>
        </p:nvSpPr>
        <p:spPr>
          <a:xfrm rot="-668771">
            <a:off x="3545393" y="2884445"/>
            <a:ext cx="2017455" cy="41254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500" b="1" dirty="0">
                <a:solidFill>
                  <a:schemeClr val="dk2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질문이 </a:t>
            </a:r>
            <a:r>
              <a:rPr lang="ko-KR" altLang="en-US" sz="2500" b="1" dirty="0" err="1">
                <a:solidFill>
                  <a:schemeClr val="dk2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있으신가요</a:t>
            </a:r>
            <a:endParaRPr sz="2500" b="1" dirty="0">
              <a:solidFill>
                <a:schemeClr val="dk2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sz="1600" dirty="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10947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CE62831-881A-7EF8-555D-2787D86641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480000">
            <a:off x="6002411" y="2691130"/>
            <a:ext cx="1873888" cy="173437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90FDC14-AA1D-F0D5-0D88-1E33D4D4E7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9395" y="1103650"/>
            <a:ext cx="2001600" cy="134611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22" name="Google Shape;222;p34"/>
          <p:cNvSpPr txBox="1">
            <a:spLocks noGrp="1"/>
          </p:cNvSpPr>
          <p:nvPr>
            <p:ph type="body" idx="1"/>
          </p:nvPr>
        </p:nvSpPr>
        <p:spPr>
          <a:xfrm>
            <a:off x="996374" y="1900525"/>
            <a:ext cx="3360881" cy="22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ko-KR" altLang="en-US" sz="2000" dirty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교육과정 중 배운 내용을 적절히 사용할 수 있는 </a:t>
            </a:r>
            <a:r>
              <a:rPr lang="ko-KR" altLang="en-US" sz="2000" dirty="0" err="1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교보문고나</a:t>
            </a:r>
            <a:r>
              <a:rPr lang="ko-KR" altLang="en-US" sz="2000" dirty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알라딘과 같은 자체적인 도서관리 시스템을 구현해보았습니다</a:t>
            </a:r>
            <a:r>
              <a:rPr lang="en-US" altLang="ko-KR" sz="2000" dirty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.</a:t>
            </a:r>
            <a:r>
              <a:rPr lang="ko-KR" altLang="en-US" sz="2000" dirty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</a:t>
            </a:r>
            <a:endParaRPr sz="2000" dirty="0"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223" name="Google Shape;223;p34"/>
          <p:cNvSpPr txBox="1">
            <a:spLocks noGrp="1"/>
          </p:cNvSpPr>
          <p:nvPr>
            <p:ph type="title"/>
          </p:nvPr>
        </p:nvSpPr>
        <p:spPr>
          <a:xfrm>
            <a:off x="1002325" y="711181"/>
            <a:ext cx="2403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기획의도</a:t>
            </a:r>
            <a:endParaRPr dirty="0"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pic>
        <p:nvPicPr>
          <p:cNvPr id="224" name="Google Shape;224;p34"/>
          <p:cNvPicPr preferRelativeResize="0"/>
          <p:nvPr/>
        </p:nvPicPr>
        <p:blipFill>
          <a:blip r:embed="rId5">
            <a:alphaModFix amt="56000"/>
          </a:blip>
          <a:stretch>
            <a:fillRect/>
          </a:stretch>
        </p:blipFill>
        <p:spPr>
          <a:xfrm rot="10800000">
            <a:off x="996375" y="1177309"/>
            <a:ext cx="1918825" cy="216200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34"/>
          <p:cNvSpPr/>
          <p:nvPr/>
        </p:nvSpPr>
        <p:spPr>
          <a:xfrm rot="-391042">
            <a:off x="5665714" y="2448475"/>
            <a:ext cx="1101258" cy="649000"/>
          </a:xfrm>
          <a:custGeom>
            <a:avLst/>
            <a:gdLst/>
            <a:ahLst/>
            <a:cxnLst/>
            <a:rect l="l" t="t" r="r" b="b"/>
            <a:pathLst>
              <a:path w="44052" h="25961" extrusionOk="0">
                <a:moveTo>
                  <a:pt x="0" y="15402"/>
                </a:moveTo>
                <a:lnTo>
                  <a:pt x="40035" y="0"/>
                </a:lnTo>
                <a:cubicBezTo>
                  <a:pt x="40035" y="0"/>
                  <a:pt x="39175" y="1442"/>
                  <a:pt x="39491" y="2221"/>
                </a:cubicBezTo>
                <a:cubicBezTo>
                  <a:pt x="39806" y="2993"/>
                  <a:pt x="41434" y="3418"/>
                  <a:pt x="41434" y="3418"/>
                </a:cubicBezTo>
                <a:cubicBezTo>
                  <a:pt x="41434" y="3418"/>
                  <a:pt x="40574" y="5040"/>
                  <a:pt x="41047" y="5753"/>
                </a:cubicBezTo>
                <a:cubicBezTo>
                  <a:pt x="41521" y="6466"/>
                  <a:pt x="42609" y="7168"/>
                  <a:pt x="42609" y="7168"/>
                </a:cubicBezTo>
                <a:cubicBezTo>
                  <a:pt x="42609" y="7168"/>
                  <a:pt x="41510" y="9791"/>
                  <a:pt x="44051" y="10684"/>
                </a:cubicBezTo>
                <a:lnTo>
                  <a:pt x="4327" y="25960"/>
                </a:lnTo>
                <a:cubicBezTo>
                  <a:pt x="4327" y="25960"/>
                  <a:pt x="4958" y="24252"/>
                  <a:pt x="4703" y="23631"/>
                </a:cubicBezTo>
                <a:cubicBezTo>
                  <a:pt x="4447" y="23011"/>
                  <a:pt x="2885" y="22439"/>
                  <a:pt x="2885" y="22439"/>
                </a:cubicBezTo>
                <a:cubicBezTo>
                  <a:pt x="2885" y="22439"/>
                  <a:pt x="3767" y="20752"/>
                  <a:pt x="3380" y="19816"/>
                </a:cubicBezTo>
                <a:cubicBezTo>
                  <a:pt x="2999" y="18885"/>
                  <a:pt x="1524" y="18526"/>
                  <a:pt x="1524" y="18526"/>
                </a:cubicBezTo>
                <a:cubicBezTo>
                  <a:pt x="1524" y="18526"/>
                  <a:pt x="2237" y="17514"/>
                  <a:pt x="1873" y="16638"/>
                </a:cubicBezTo>
                <a:cubicBezTo>
                  <a:pt x="1513" y="15761"/>
                  <a:pt x="0" y="15402"/>
                  <a:pt x="0" y="15402"/>
                </a:cubicBezTo>
                <a:close/>
              </a:path>
            </a:pathLst>
          </a:custGeom>
          <a:solidFill>
            <a:schemeClr val="dk1">
              <a:alpha val="2678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p34"/>
          <p:cNvSpPr/>
          <p:nvPr/>
        </p:nvSpPr>
        <p:spPr>
          <a:xfrm rot="-2148808">
            <a:off x="5649174" y="1078575"/>
            <a:ext cx="647414" cy="266322"/>
          </a:xfrm>
          <a:custGeom>
            <a:avLst/>
            <a:gdLst/>
            <a:ahLst/>
            <a:cxnLst/>
            <a:rect l="l" t="t" r="r" b="b"/>
            <a:pathLst>
              <a:path w="36226" h="14902" extrusionOk="0">
                <a:moveTo>
                  <a:pt x="991" y="1"/>
                </a:moveTo>
                <a:lnTo>
                  <a:pt x="36226" y="3565"/>
                </a:lnTo>
                <a:cubicBezTo>
                  <a:pt x="36226" y="3565"/>
                  <a:pt x="34800" y="4452"/>
                  <a:pt x="34729" y="5291"/>
                </a:cubicBezTo>
                <a:cubicBezTo>
                  <a:pt x="34658" y="6123"/>
                  <a:pt x="35905" y="7244"/>
                  <a:pt x="35905" y="7244"/>
                </a:cubicBezTo>
                <a:cubicBezTo>
                  <a:pt x="35905" y="7244"/>
                  <a:pt x="34397" y="8289"/>
                  <a:pt x="34495" y="9138"/>
                </a:cubicBezTo>
                <a:cubicBezTo>
                  <a:pt x="34588" y="9993"/>
                  <a:pt x="35230" y="11114"/>
                  <a:pt x="35230" y="11114"/>
                </a:cubicBezTo>
                <a:cubicBezTo>
                  <a:pt x="35230" y="11114"/>
                  <a:pt x="33053" y="12943"/>
                  <a:pt x="34903" y="14902"/>
                </a:cubicBezTo>
                <a:lnTo>
                  <a:pt x="1" y="11364"/>
                </a:lnTo>
                <a:cubicBezTo>
                  <a:pt x="1" y="11364"/>
                  <a:pt x="1345" y="10134"/>
                  <a:pt x="1400" y="9465"/>
                </a:cubicBezTo>
                <a:cubicBezTo>
                  <a:pt x="1460" y="8801"/>
                  <a:pt x="333" y="7576"/>
                  <a:pt x="333" y="7576"/>
                </a:cubicBezTo>
                <a:cubicBezTo>
                  <a:pt x="333" y="7576"/>
                  <a:pt x="1884" y="6477"/>
                  <a:pt x="1977" y="5476"/>
                </a:cubicBezTo>
                <a:cubicBezTo>
                  <a:pt x="2064" y="4469"/>
                  <a:pt x="915" y="3473"/>
                  <a:pt x="915" y="3473"/>
                </a:cubicBezTo>
                <a:cubicBezTo>
                  <a:pt x="915" y="3473"/>
                  <a:pt x="2015" y="2901"/>
                  <a:pt x="2091" y="1954"/>
                </a:cubicBezTo>
                <a:cubicBezTo>
                  <a:pt x="2172" y="1007"/>
                  <a:pt x="991" y="1"/>
                  <a:pt x="991" y="1"/>
                </a:cubicBezTo>
                <a:close/>
              </a:path>
            </a:pathLst>
          </a:custGeom>
          <a:solidFill>
            <a:schemeClr val="dk1">
              <a:alpha val="26789"/>
            </a:schemeClr>
          </a:solidFill>
          <a:ln>
            <a:noFill/>
          </a:ln>
          <a:effectLst>
            <a:outerShdw blurRad="57150" dist="19050" dir="5400000" algn="bl" rotWithShape="0">
              <a:srgbClr val="000000">
                <a:alpha val="31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sp>
        <p:nvSpPr>
          <p:cNvPr id="229" name="Google Shape;229;p34"/>
          <p:cNvSpPr/>
          <p:nvPr/>
        </p:nvSpPr>
        <p:spPr>
          <a:xfrm>
            <a:off x="7563128" y="925676"/>
            <a:ext cx="504629" cy="656495"/>
          </a:xfrm>
          <a:custGeom>
            <a:avLst/>
            <a:gdLst/>
            <a:ahLst/>
            <a:cxnLst/>
            <a:rect l="l" t="t" r="r" b="b"/>
            <a:pathLst>
              <a:path w="28231" h="36727" extrusionOk="0">
                <a:moveTo>
                  <a:pt x="9835" y="1"/>
                </a:moveTo>
                <a:cubicBezTo>
                  <a:pt x="9835" y="1"/>
                  <a:pt x="9694" y="1552"/>
                  <a:pt x="8877" y="2031"/>
                </a:cubicBezTo>
                <a:cubicBezTo>
                  <a:pt x="8631" y="2175"/>
                  <a:pt x="8359" y="2226"/>
                  <a:pt x="8099" y="2226"/>
                </a:cubicBezTo>
                <a:cubicBezTo>
                  <a:pt x="7495" y="2226"/>
                  <a:pt x="6956" y="1955"/>
                  <a:pt x="6956" y="1955"/>
                </a:cubicBezTo>
                <a:cubicBezTo>
                  <a:pt x="6956" y="1955"/>
                  <a:pt x="6815" y="3468"/>
                  <a:pt x="5944" y="3979"/>
                </a:cubicBezTo>
                <a:cubicBezTo>
                  <a:pt x="5694" y="4127"/>
                  <a:pt x="5367" y="4179"/>
                  <a:pt x="5027" y="4179"/>
                </a:cubicBezTo>
                <a:cubicBezTo>
                  <a:pt x="4189" y="4179"/>
                  <a:pt x="3277" y="3860"/>
                  <a:pt x="3277" y="3860"/>
                </a:cubicBezTo>
                <a:cubicBezTo>
                  <a:pt x="3277" y="3860"/>
                  <a:pt x="2940" y="5492"/>
                  <a:pt x="2363" y="5830"/>
                </a:cubicBezTo>
                <a:cubicBezTo>
                  <a:pt x="2184" y="5936"/>
                  <a:pt x="1888" y="5973"/>
                  <a:pt x="1566" y="5973"/>
                </a:cubicBezTo>
                <a:cubicBezTo>
                  <a:pt x="850" y="5973"/>
                  <a:pt x="1" y="5792"/>
                  <a:pt x="1" y="5792"/>
                </a:cubicBezTo>
                <a:lnTo>
                  <a:pt x="1" y="5792"/>
                </a:lnTo>
                <a:lnTo>
                  <a:pt x="18233" y="36726"/>
                </a:lnTo>
                <a:cubicBezTo>
                  <a:pt x="18569" y="35013"/>
                  <a:pt x="19849" y="34712"/>
                  <a:pt x="20707" y="34712"/>
                </a:cubicBezTo>
                <a:cubicBezTo>
                  <a:pt x="21170" y="34712"/>
                  <a:pt x="21509" y="34800"/>
                  <a:pt x="21509" y="34800"/>
                </a:cubicBezTo>
                <a:cubicBezTo>
                  <a:pt x="21509" y="34800"/>
                  <a:pt x="22048" y="33624"/>
                  <a:pt x="22685" y="33053"/>
                </a:cubicBezTo>
                <a:cubicBezTo>
                  <a:pt x="22886" y="32873"/>
                  <a:pt x="23195" y="32811"/>
                  <a:pt x="23525" y="32811"/>
                </a:cubicBezTo>
                <a:cubicBezTo>
                  <a:pt x="24241" y="32811"/>
                  <a:pt x="25052" y="33102"/>
                  <a:pt x="25052" y="33102"/>
                </a:cubicBezTo>
                <a:cubicBezTo>
                  <a:pt x="25052" y="33102"/>
                  <a:pt x="25237" y="31431"/>
                  <a:pt x="25961" y="31006"/>
                </a:cubicBezTo>
                <a:cubicBezTo>
                  <a:pt x="26140" y="30901"/>
                  <a:pt x="26369" y="30861"/>
                  <a:pt x="26614" y="30861"/>
                </a:cubicBezTo>
                <a:cubicBezTo>
                  <a:pt x="27354" y="30861"/>
                  <a:pt x="28231" y="31224"/>
                  <a:pt x="28231" y="31224"/>
                </a:cubicBezTo>
                <a:lnTo>
                  <a:pt x="9835" y="1"/>
                </a:lnTo>
                <a:close/>
              </a:path>
            </a:pathLst>
          </a:custGeom>
          <a:solidFill>
            <a:schemeClr val="dk1">
              <a:alpha val="2678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pic>
        <p:nvPicPr>
          <p:cNvPr id="230" name="Google Shape;230;p34"/>
          <p:cNvPicPr preferRelativeResize="0"/>
          <p:nvPr/>
        </p:nvPicPr>
        <p:blipFill>
          <a:blip r:embed="rId6">
            <a:alphaModFix amt="80000"/>
          </a:blip>
          <a:stretch>
            <a:fillRect/>
          </a:stretch>
        </p:blipFill>
        <p:spPr>
          <a:xfrm rot="6023610" flipH="1">
            <a:off x="4574874" y="2434767"/>
            <a:ext cx="1579416" cy="7164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89"/>
          <p:cNvSpPr txBox="1">
            <a:spLocks noGrp="1"/>
          </p:cNvSpPr>
          <p:nvPr>
            <p:ph type="title"/>
          </p:nvPr>
        </p:nvSpPr>
        <p:spPr>
          <a:xfrm>
            <a:off x="1041650" y="1003422"/>
            <a:ext cx="2802600" cy="72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Thanks!</a:t>
            </a:r>
            <a:endParaRPr dirty="0"/>
          </a:p>
        </p:txBody>
      </p:sp>
      <p:pic>
        <p:nvPicPr>
          <p:cNvPr id="763" name="Google Shape;763;p89"/>
          <p:cNvPicPr preferRelativeResize="0"/>
          <p:nvPr/>
        </p:nvPicPr>
        <p:blipFill rotWithShape="1">
          <a:blip r:embed="rId3">
            <a:alphaModFix/>
          </a:blip>
          <a:srcRect t="16970" r="8892" b="21025"/>
          <a:stretch/>
        </p:blipFill>
        <p:spPr>
          <a:xfrm rot="-5400000">
            <a:off x="5989875" y="490898"/>
            <a:ext cx="2036850" cy="810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p89"/>
          <p:cNvPicPr preferRelativeResize="0"/>
          <p:nvPr/>
        </p:nvPicPr>
        <p:blipFill rotWithShape="1">
          <a:blip r:embed="rId3">
            <a:alphaModFix/>
          </a:blip>
          <a:srcRect t="16970" r="8892" b="21025"/>
          <a:stretch/>
        </p:blipFill>
        <p:spPr>
          <a:xfrm rot="-5400000">
            <a:off x="6542325" y="490898"/>
            <a:ext cx="2036850" cy="810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65" name="Google Shape;765;p89"/>
          <p:cNvPicPr preferRelativeResize="0"/>
          <p:nvPr/>
        </p:nvPicPr>
        <p:blipFill rotWithShape="1">
          <a:blip r:embed="rId3">
            <a:alphaModFix/>
          </a:blip>
          <a:srcRect t="16970" r="8892" b="21025"/>
          <a:stretch/>
        </p:blipFill>
        <p:spPr>
          <a:xfrm rot="-5400000">
            <a:off x="7085250" y="490898"/>
            <a:ext cx="2036850" cy="8102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66" name="Google Shape;766;p89"/>
          <p:cNvGrpSpPr/>
          <p:nvPr/>
        </p:nvGrpSpPr>
        <p:grpSpPr>
          <a:xfrm>
            <a:off x="7400159" y="291277"/>
            <a:ext cx="282068" cy="274480"/>
            <a:chOff x="7400159" y="291277"/>
            <a:chExt cx="282068" cy="274480"/>
          </a:xfrm>
        </p:grpSpPr>
        <p:sp>
          <p:nvSpPr>
            <p:cNvPr id="767" name="Google Shape;767;p89"/>
            <p:cNvSpPr/>
            <p:nvPr/>
          </p:nvSpPr>
          <p:spPr>
            <a:xfrm>
              <a:off x="7613904" y="322889"/>
              <a:ext cx="37563" cy="33951"/>
            </a:xfrm>
            <a:custGeom>
              <a:avLst/>
              <a:gdLst/>
              <a:ahLst/>
              <a:cxnLst/>
              <a:rect l="l" t="t" r="r" b="b"/>
              <a:pathLst>
                <a:path w="10118" h="9145" extrusionOk="0">
                  <a:moveTo>
                    <a:pt x="4732" y="2689"/>
                  </a:moveTo>
                  <a:cubicBezTo>
                    <a:pt x="5672" y="2689"/>
                    <a:pt x="6415" y="3023"/>
                    <a:pt x="6839" y="3655"/>
                  </a:cubicBezTo>
                  <a:cubicBezTo>
                    <a:pt x="7264" y="4290"/>
                    <a:pt x="7264" y="5087"/>
                    <a:pt x="6844" y="5689"/>
                  </a:cubicBezTo>
                  <a:cubicBezTo>
                    <a:pt x="6470" y="6224"/>
                    <a:pt x="5776" y="6456"/>
                    <a:pt x="5101" y="6456"/>
                  </a:cubicBezTo>
                  <a:cubicBezTo>
                    <a:pt x="4845" y="6456"/>
                    <a:pt x="4592" y="6422"/>
                    <a:pt x="4360" y="6360"/>
                  </a:cubicBezTo>
                  <a:cubicBezTo>
                    <a:pt x="3875" y="6230"/>
                    <a:pt x="3050" y="5864"/>
                    <a:pt x="2967" y="4881"/>
                  </a:cubicBezTo>
                  <a:cubicBezTo>
                    <a:pt x="2822" y="3159"/>
                    <a:pt x="3572" y="2847"/>
                    <a:pt x="3691" y="2811"/>
                  </a:cubicBezTo>
                  <a:cubicBezTo>
                    <a:pt x="4033" y="2733"/>
                    <a:pt x="4381" y="2692"/>
                    <a:pt x="4732" y="2689"/>
                  </a:cubicBezTo>
                  <a:close/>
                  <a:moveTo>
                    <a:pt x="4732" y="0"/>
                  </a:moveTo>
                  <a:cubicBezTo>
                    <a:pt x="4218" y="0"/>
                    <a:pt x="3682" y="59"/>
                    <a:pt x="3132" y="180"/>
                  </a:cubicBezTo>
                  <a:cubicBezTo>
                    <a:pt x="2023" y="407"/>
                    <a:pt x="1" y="1730"/>
                    <a:pt x="286" y="5108"/>
                  </a:cubicBezTo>
                  <a:cubicBezTo>
                    <a:pt x="445" y="6966"/>
                    <a:pt x="1737" y="8441"/>
                    <a:pt x="3662" y="8956"/>
                  </a:cubicBezTo>
                  <a:cubicBezTo>
                    <a:pt x="4126" y="9082"/>
                    <a:pt x="4604" y="9145"/>
                    <a:pt x="5085" y="9145"/>
                  </a:cubicBezTo>
                  <a:cubicBezTo>
                    <a:pt x="6686" y="9145"/>
                    <a:pt x="8199" y="8443"/>
                    <a:pt x="9050" y="7226"/>
                  </a:cubicBezTo>
                  <a:cubicBezTo>
                    <a:pt x="10107" y="5710"/>
                    <a:pt x="10118" y="3722"/>
                    <a:pt x="9076" y="2163"/>
                  </a:cubicBezTo>
                  <a:cubicBezTo>
                    <a:pt x="8138" y="758"/>
                    <a:pt x="6574" y="0"/>
                    <a:pt x="473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89"/>
            <p:cNvSpPr/>
            <p:nvPr/>
          </p:nvSpPr>
          <p:spPr>
            <a:xfrm>
              <a:off x="7454520" y="344442"/>
              <a:ext cx="180320" cy="168978"/>
            </a:xfrm>
            <a:custGeom>
              <a:avLst/>
              <a:gdLst/>
              <a:ahLst/>
              <a:cxnLst/>
              <a:rect l="l" t="t" r="r" b="b"/>
              <a:pathLst>
                <a:path w="48571" h="45516" extrusionOk="0">
                  <a:moveTo>
                    <a:pt x="23895" y="2651"/>
                  </a:moveTo>
                  <a:cubicBezTo>
                    <a:pt x="25170" y="2651"/>
                    <a:pt x="26002" y="2785"/>
                    <a:pt x="26138" y="2811"/>
                  </a:cubicBezTo>
                  <a:cubicBezTo>
                    <a:pt x="26199" y="2822"/>
                    <a:pt x="26260" y="2829"/>
                    <a:pt x="26322" y="2831"/>
                  </a:cubicBezTo>
                  <a:cubicBezTo>
                    <a:pt x="31983" y="3067"/>
                    <a:pt x="36907" y="6166"/>
                    <a:pt x="41377" y="12305"/>
                  </a:cubicBezTo>
                  <a:cubicBezTo>
                    <a:pt x="44043" y="15967"/>
                    <a:pt x="45712" y="23481"/>
                    <a:pt x="43562" y="30198"/>
                  </a:cubicBezTo>
                  <a:cubicBezTo>
                    <a:pt x="42330" y="34042"/>
                    <a:pt x="39326" y="39138"/>
                    <a:pt x="32011" y="41576"/>
                  </a:cubicBezTo>
                  <a:cubicBezTo>
                    <a:pt x="29553" y="42395"/>
                    <a:pt x="26996" y="42791"/>
                    <a:pt x="24471" y="42791"/>
                  </a:cubicBezTo>
                  <a:cubicBezTo>
                    <a:pt x="18646" y="42791"/>
                    <a:pt x="12991" y="40683"/>
                    <a:pt x="9109" y="36799"/>
                  </a:cubicBezTo>
                  <a:cubicBezTo>
                    <a:pt x="4202" y="31892"/>
                    <a:pt x="2850" y="25142"/>
                    <a:pt x="5302" y="17790"/>
                  </a:cubicBezTo>
                  <a:cubicBezTo>
                    <a:pt x="9804" y="4277"/>
                    <a:pt x="19492" y="2651"/>
                    <a:pt x="23895" y="2651"/>
                  </a:cubicBezTo>
                  <a:close/>
                  <a:moveTo>
                    <a:pt x="24154" y="0"/>
                  </a:moveTo>
                  <a:cubicBezTo>
                    <a:pt x="19138" y="0"/>
                    <a:pt x="7804" y="1774"/>
                    <a:pt x="2751" y="16939"/>
                  </a:cubicBezTo>
                  <a:cubicBezTo>
                    <a:pt x="1" y="25187"/>
                    <a:pt x="1625" y="33120"/>
                    <a:pt x="7205" y="38700"/>
                  </a:cubicBezTo>
                  <a:cubicBezTo>
                    <a:pt x="11640" y="43135"/>
                    <a:pt x="17868" y="45515"/>
                    <a:pt x="24352" y="45515"/>
                  </a:cubicBezTo>
                  <a:cubicBezTo>
                    <a:pt x="27245" y="45511"/>
                    <a:pt x="30119" y="45043"/>
                    <a:pt x="32862" y="44127"/>
                  </a:cubicBezTo>
                  <a:cubicBezTo>
                    <a:pt x="41247" y="41331"/>
                    <a:pt x="44701" y="35456"/>
                    <a:pt x="46124" y="31017"/>
                  </a:cubicBezTo>
                  <a:cubicBezTo>
                    <a:pt x="48571" y="23377"/>
                    <a:pt x="46683" y="15025"/>
                    <a:pt x="43551" y="10724"/>
                  </a:cubicBezTo>
                  <a:cubicBezTo>
                    <a:pt x="38657" y="3998"/>
                    <a:pt x="32923" y="440"/>
                    <a:pt x="26509" y="148"/>
                  </a:cubicBezTo>
                  <a:cubicBezTo>
                    <a:pt x="26217" y="105"/>
                    <a:pt x="25371" y="0"/>
                    <a:pt x="2415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89"/>
            <p:cNvSpPr/>
            <p:nvPr/>
          </p:nvSpPr>
          <p:spPr>
            <a:xfrm>
              <a:off x="7400159" y="291277"/>
              <a:ext cx="282068" cy="274480"/>
            </a:xfrm>
            <a:custGeom>
              <a:avLst/>
              <a:gdLst/>
              <a:ahLst/>
              <a:cxnLst/>
              <a:rect l="l" t="t" r="r" b="b"/>
              <a:pathLst>
                <a:path w="75978" h="73934" extrusionOk="0">
                  <a:moveTo>
                    <a:pt x="51311" y="2690"/>
                  </a:moveTo>
                  <a:cubicBezTo>
                    <a:pt x="58159" y="2690"/>
                    <a:pt x="63248" y="2796"/>
                    <a:pt x="64173" y="3076"/>
                  </a:cubicBezTo>
                  <a:lnTo>
                    <a:pt x="64440" y="3172"/>
                  </a:lnTo>
                  <a:cubicBezTo>
                    <a:pt x="67188" y="4144"/>
                    <a:pt x="71341" y="5612"/>
                    <a:pt x="72270" y="15103"/>
                  </a:cubicBezTo>
                  <a:cubicBezTo>
                    <a:pt x="73297" y="25545"/>
                    <a:pt x="72277" y="55362"/>
                    <a:pt x="72266" y="55661"/>
                  </a:cubicBezTo>
                  <a:cubicBezTo>
                    <a:pt x="72266" y="55697"/>
                    <a:pt x="72266" y="55731"/>
                    <a:pt x="72266" y="55767"/>
                  </a:cubicBezTo>
                  <a:lnTo>
                    <a:pt x="72266" y="55767"/>
                  </a:lnTo>
                  <a:cubicBezTo>
                    <a:pt x="72272" y="55893"/>
                    <a:pt x="72716" y="68241"/>
                    <a:pt x="64340" y="70062"/>
                  </a:cubicBezTo>
                  <a:cubicBezTo>
                    <a:pt x="60094" y="70985"/>
                    <a:pt x="49624" y="71238"/>
                    <a:pt x="39431" y="71238"/>
                  </a:cubicBezTo>
                  <a:cubicBezTo>
                    <a:pt x="27873" y="71238"/>
                    <a:pt x="16671" y="70913"/>
                    <a:pt x="15296" y="70872"/>
                  </a:cubicBezTo>
                  <a:cubicBezTo>
                    <a:pt x="14232" y="70601"/>
                    <a:pt x="5741" y="68167"/>
                    <a:pt x="4325" y="59665"/>
                  </a:cubicBezTo>
                  <a:cubicBezTo>
                    <a:pt x="2701" y="49914"/>
                    <a:pt x="5564" y="12942"/>
                    <a:pt x="5592" y="12570"/>
                  </a:cubicBezTo>
                  <a:cubicBezTo>
                    <a:pt x="5594" y="12535"/>
                    <a:pt x="5596" y="12500"/>
                    <a:pt x="5596" y="12464"/>
                  </a:cubicBezTo>
                  <a:cubicBezTo>
                    <a:pt x="5596" y="12093"/>
                    <a:pt x="5733" y="3384"/>
                    <a:pt x="17444" y="3154"/>
                  </a:cubicBezTo>
                  <a:cubicBezTo>
                    <a:pt x="27462" y="2917"/>
                    <a:pt x="41275" y="2690"/>
                    <a:pt x="51311" y="2690"/>
                  </a:cubicBezTo>
                  <a:close/>
                  <a:moveTo>
                    <a:pt x="50310" y="1"/>
                  </a:moveTo>
                  <a:cubicBezTo>
                    <a:pt x="38047" y="1"/>
                    <a:pt x="21993" y="358"/>
                    <a:pt x="17388" y="467"/>
                  </a:cubicBezTo>
                  <a:cubicBezTo>
                    <a:pt x="3702" y="735"/>
                    <a:pt x="2950" y="11351"/>
                    <a:pt x="2909" y="12384"/>
                  </a:cubicBezTo>
                  <a:cubicBezTo>
                    <a:pt x="2764" y="14246"/>
                    <a:pt x="1" y="50083"/>
                    <a:pt x="1672" y="60107"/>
                  </a:cubicBezTo>
                  <a:cubicBezTo>
                    <a:pt x="3472" y="70906"/>
                    <a:pt x="14362" y="73423"/>
                    <a:pt x="14826" y="73524"/>
                  </a:cubicBezTo>
                  <a:cubicBezTo>
                    <a:pt x="14908" y="73542"/>
                    <a:pt x="14990" y="73552"/>
                    <a:pt x="15073" y="73555"/>
                  </a:cubicBezTo>
                  <a:cubicBezTo>
                    <a:pt x="15947" y="73583"/>
                    <a:pt x="27362" y="73934"/>
                    <a:pt x="39277" y="73934"/>
                  </a:cubicBezTo>
                  <a:cubicBezTo>
                    <a:pt x="49654" y="73934"/>
                    <a:pt x="60414" y="73667"/>
                    <a:pt x="64912" y="72691"/>
                  </a:cubicBezTo>
                  <a:cubicBezTo>
                    <a:pt x="75278" y="70436"/>
                    <a:pt x="74997" y="56852"/>
                    <a:pt x="74953" y="55704"/>
                  </a:cubicBezTo>
                  <a:cubicBezTo>
                    <a:pt x="75018" y="53883"/>
                    <a:pt x="75978" y="25344"/>
                    <a:pt x="74949" y="14839"/>
                  </a:cubicBezTo>
                  <a:cubicBezTo>
                    <a:pt x="73849" y="3648"/>
                    <a:pt x="68314" y="1688"/>
                    <a:pt x="65338" y="636"/>
                  </a:cubicBezTo>
                  <a:lnTo>
                    <a:pt x="65081" y="545"/>
                  </a:lnTo>
                  <a:cubicBezTo>
                    <a:pt x="63935" y="135"/>
                    <a:pt x="57837" y="1"/>
                    <a:pt x="503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0" name="Google Shape;770;p89"/>
          <p:cNvGrpSpPr/>
          <p:nvPr/>
        </p:nvGrpSpPr>
        <p:grpSpPr>
          <a:xfrm>
            <a:off x="7953799" y="283851"/>
            <a:ext cx="299752" cy="289321"/>
            <a:chOff x="4958324" y="-1574249"/>
            <a:chExt cx="299752" cy="289321"/>
          </a:xfrm>
        </p:grpSpPr>
        <p:sp>
          <p:nvSpPr>
            <p:cNvPr id="771" name="Google Shape;771;p89"/>
            <p:cNvSpPr/>
            <p:nvPr/>
          </p:nvSpPr>
          <p:spPr>
            <a:xfrm>
              <a:off x="4958324" y="-1485711"/>
              <a:ext cx="78260" cy="196774"/>
            </a:xfrm>
            <a:custGeom>
              <a:avLst/>
              <a:gdLst/>
              <a:ahLst/>
              <a:cxnLst/>
              <a:rect l="l" t="t" r="r" b="b"/>
              <a:pathLst>
                <a:path w="21080" h="53003" extrusionOk="0">
                  <a:moveTo>
                    <a:pt x="10803" y="2702"/>
                  </a:moveTo>
                  <a:cubicBezTo>
                    <a:pt x="13638" y="2702"/>
                    <a:pt x="16471" y="2813"/>
                    <a:pt x="17822" y="2968"/>
                  </a:cubicBezTo>
                  <a:cubicBezTo>
                    <a:pt x="18570" y="8401"/>
                    <a:pt x="17918" y="43933"/>
                    <a:pt x="17543" y="49230"/>
                  </a:cubicBezTo>
                  <a:cubicBezTo>
                    <a:pt x="16166" y="49949"/>
                    <a:pt x="10952" y="50301"/>
                    <a:pt x="7064" y="50301"/>
                  </a:cubicBezTo>
                  <a:cubicBezTo>
                    <a:pt x="5412" y="50301"/>
                    <a:pt x="3999" y="50237"/>
                    <a:pt x="3223" y="50111"/>
                  </a:cubicBezTo>
                  <a:cubicBezTo>
                    <a:pt x="2631" y="45726"/>
                    <a:pt x="3039" y="19747"/>
                    <a:pt x="3467" y="3176"/>
                  </a:cubicBezTo>
                  <a:cubicBezTo>
                    <a:pt x="4671" y="2832"/>
                    <a:pt x="7739" y="2702"/>
                    <a:pt x="10803" y="2702"/>
                  </a:cubicBezTo>
                  <a:close/>
                  <a:moveTo>
                    <a:pt x="10587" y="0"/>
                  </a:moveTo>
                  <a:cubicBezTo>
                    <a:pt x="6701" y="0"/>
                    <a:pt x="2739" y="267"/>
                    <a:pt x="1553" y="1121"/>
                  </a:cubicBezTo>
                  <a:cubicBezTo>
                    <a:pt x="910" y="1582"/>
                    <a:pt x="802" y="2174"/>
                    <a:pt x="793" y="2483"/>
                  </a:cubicBezTo>
                  <a:cubicBezTo>
                    <a:pt x="789" y="2676"/>
                    <a:pt x="477" y="14625"/>
                    <a:pt x="323" y="26522"/>
                  </a:cubicBezTo>
                  <a:cubicBezTo>
                    <a:pt x="0" y="51382"/>
                    <a:pt x="553" y="51751"/>
                    <a:pt x="1393" y="52311"/>
                  </a:cubicBezTo>
                  <a:cubicBezTo>
                    <a:pt x="2088" y="52775"/>
                    <a:pt x="4600" y="53002"/>
                    <a:pt x="7543" y="53002"/>
                  </a:cubicBezTo>
                  <a:cubicBezTo>
                    <a:pt x="11735" y="53002"/>
                    <a:pt x="16803" y="52539"/>
                    <a:pt x="18721" y="51631"/>
                  </a:cubicBezTo>
                  <a:cubicBezTo>
                    <a:pt x="19841" y="51101"/>
                    <a:pt x="20137" y="50378"/>
                    <a:pt x="20189" y="49862"/>
                  </a:cubicBezTo>
                  <a:cubicBezTo>
                    <a:pt x="20300" y="48745"/>
                    <a:pt x="20638" y="36863"/>
                    <a:pt x="20785" y="25147"/>
                  </a:cubicBezTo>
                  <a:cubicBezTo>
                    <a:pt x="21079" y="1065"/>
                    <a:pt x="20506" y="887"/>
                    <a:pt x="19245" y="500"/>
                  </a:cubicBezTo>
                  <a:cubicBezTo>
                    <a:pt x="18551" y="286"/>
                    <a:pt x="14610" y="0"/>
                    <a:pt x="105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89"/>
            <p:cNvSpPr/>
            <p:nvPr/>
          </p:nvSpPr>
          <p:spPr>
            <a:xfrm>
              <a:off x="4958643" y="-1574249"/>
              <a:ext cx="75995" cy="74573"/>
            </a:xfrm>
            <a:custGeom>
              <a:avLst/>
              <a:gdLst/>
              <a:ahLst/>
              <a:cxnLst/>
              <a:rect l="l" t="t" r="r" b="b"/>
              <a:pathLst>
                <a:path w="20470" h="20087" extrusionOk="0">
                  <a:moveTo>
                    <a:pt x="10338" y="2694"/>
                  </a:moveTo>
                  <a:cubicBezTo>
                    <a:pt x="11722" y="2694"/>
                    <a:pt x="13985" y="2941"/>
                    <a:pt x="15612" y="4358"/>
                  </a:cubicBezTo>
                  <a:cubicBezTo>
                    <a:pt x="16844" y="5432"/>
                    <a:pt x="17516" y="7039"/>
                    <a:pt x="17609" y="9135"/>
                  </a:cubicBezTo>
                  <a:cubicBezTo>
                    <a:pt x="17739" y="12050"/>
                    <a:pt x="16316" y="14796"/>
                    <a:pt x="13895" y="16296"/>
                  </a:cubicBezTo>
                  <a:cubicBezTo>
                    <a:pt x="12720" y="17026"/>
                    <a:pt x="11421" y="17392"/>
                    <a:pt x="10126" y="17392"/>
                  </a:cubicBezTo>
                  <a:cubicBezTo>
                    <a:pt x="8969" y="17392"/>
                    <a:pt x="7815" y="17100"/>
                    <a:pt x="6755" y="16515"/>
                  </a:cubicBezTo>
                  <a:cubicBezTo>
                    <a:pt x="2054" y="13917"/>
                    <a:pt x="3416" y="8016"/>
                    <a:pt x="3617" y="7247"/>
                  </a:cubicBezTo>
                  <a:cubicBezTo>
                    <a:pt x="4258" y="5800"/>
                    <a:pt x="6601" y="2994"/>
                    <a:pt x="9362" y="2736"/>
                  </a:cubicBezTo>
                  <a:cubicBezTo>
                    <a:pt x="9579" y="2716"/>
                    <a:pt x="9918" y="2694"/>
                    <a:pt x="10338" y="2694"/>
                  </a:cubicBezTo>
                  <a:close/>
                  <a:moveTo>
                    <a:pt x="10378" y="1"/>
                  </a:moveTo>
                  <a:cubicBezTo>
                    <a:pt x="9872" y="1"/>
                    <a:pt x="9440" y="28"/>
                    <a:pt x="9113" y="59"/>
                  </a:cubicBezTo>
                  <a:cubicBezTo>
                    <a:pt x="5226" y="421"/>
                    <a:pt x="2088" y="3918"/>
                    <a:pt x="1101" y="6285"/>
                  </a:cubicBezTo>
                  <a:cubicBezTo>
                    <a:pt x="1082" y="6333"/>
                    <a:pt x="1064" y="6381"/>
                    <a:pt x="1051" y="6430"/>
                  </a:cubicBezTo>
                  <a:cubicBezTo>
                    <a:pt x="189" y="9417"/>
                    <a:pt x="1" y="15857"/>
                    <a:pt x="5454" y="18869"/>
                  </a:cubicBezTo>
                  <a:cubicBezTo>
                    <a:pt x="6926" y="19681"/>
                    <a:pt x="8524" y="20086"/>
                    <a:pt x="10125" y="20086"/>
                  </a:cubicBezTo>
                  <a:cubicBezTo>
                    <a:pt x="11909" y="20086"/>
                    <a:pt x="13698" y="19584"/>
                    <a:pt x="15311" y="18581"/>
                  </a:cubicBezTo>
                  <a:cubicBezTo>
                    <a:pt x="18559" y="16567"/>
                    <a:pt x="20469" y="12901"/>
                    <a:pt x="20296" y="9014"/>
                  </a:cubicBezTo>
                  <a:cubicBezTo>
                    <a:pt x="20168" y="6155"/>
                    <a:pt x="19185" y="3905"/>
                    <a:pt x="17379" y="2331"/>
                  </a:cubicBezTo>
                  <a:cubicBezTo>
                    <a:pt x="15138" y="378"/>
                    <a:pt x="12253" y="1"/>
                    <a:pt x="1037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89"/>
            <p:cNvSpPr/>
            <p:nvPr/>
          </p:nvSpPr>
          <p:spPr>
            <a:xfrm>
              <a:off x="5065913" y="-1485244"/>
              <a:ext cx="192163" cy="200315"/>
            </a:xfrm>
            <a:custGeom>
              <a:avLst/>
              <a:gdLst/>
              <a:ahLst/>
              <a:cxnLst/>
              <a:rect l="l" t="t" r="r" b="b"/>
              <a:pathLst>
                <a:path w="51761" h="53957" extrusionOk="0">
                  <a:moveTo>
                    <a:pt x="31818" y="2691"/>
                  </a:moveTo>
                  <a:cubicBezTo>
                    <a:pt x="32135" y="2691"/>
                    <a:pt x="32436" y="2707"/>
                    <a:pt x="32723" y="2740"/>
                  </a:cubicBezTo>
                  <a:cubicBezTo>
                    <a:pt x="39473" y="3507"/>
                    <a:pt x="45937" y="6151"/>
                    <a:pt x="47520" y="20194"/>
                  </a:cubicBezTo>
                  <a:cubicBezTo>
                    <a:pt x="48960" y="32928"/>
                    <a:pt x="47715" y="48370"/>
                    <a:pt x="47548" y="50343"/>
                  </a:cubicBezTo>
                  <a:lnTo>
                    <a:pt x="47546" y="50343"/>
                  </a:lnTo>
                  <a:cubicBezTo>
                    <a:pt x="47281" y="50567"/>
                    <a:pt x="46160" y="51267"/>
                    <a:pt x="42466" y="51267"/>
                  </a:cubicBezTo>
                  <a:cubicBezTo>
                    <a:pt x="42138" y="51267"/>
                    <a:pt x="41791" y="51262"/>
                    <a:pt x="41422" y="51250"/>
                  </a:cubicBezTo>
                  <a:cubicBezTo>
                    <a:pt x="36855" y="51098"/>
                    <a:pt x="35584" y="50784"/>
                    <a:pt x="35339" y="50568"/>
                  </a:cubicBezTo>
                  <a:cubicBezTo>
                    <a:pt x="35302" y="50503"/>
                    <a:pt x="35257" y="50260"/>
                    <a:pt x="35226" y="50106"/>
                  </a:cubicBezTo>
                  <a:cubicBezTo>
                    <a:pt x="35203" y="49775"/>
                    <a:pt x="35326" y="48166"/>
                    <a:pt x="35458" y="46464"/>
                  </a:cubicBezTo>
                  <a:cubicBezTo>
                    <a:pt x="36595" y="31656"/>
                    <a:pt x="37011" y="17570"/>
                    <a:pt x="32407" y="14778"/>
                  </a:cubicBezTo>
                  <a:cubicBezTo>
                    <a:pt x="30085" y="13371"/>
                    <a:pt x="27937" y="12676"/>
                    <a:pt x="25893" y="12676"/>
                  </a:cubicBezTo>
                  <a:cubicBezTo>
                    <a:pt x="25178" y="12676"/>
                    <a:pt x="24468" y="12762"/>
                    <a:pt x="23775" y="12933"/>
                  </a:cubicBezTo>
                  <a:cubicBezTo>
                    <a:pt x="20772" y="13676"/>
                    <a:pt x="18147" y="15976"/>
                    <a:pt x="15748" y="19967"/>
                  </a:cubicBezTo>
                  <a:cubicBezTo>
                    <a:pt x="15620" y="20179"/>
                    <a:pt x="15553" y="20424"/>
                    <a:pt x="15557" y="20673"/>
                  </a:cubicBezTo>
                  <a:cubicBezTo>
                    <a:pt x="15702" y="34201"/>
                    <a:pt x="15345" y="48134"/>
                    <a:pt x="15035" y="50416"/>
                  </a:cubicBezTo>
                  <a:cubicBezTo>
                    <a:pt x="14700" y="50546"/>
                    <a:pt x="14059" y="50592"/>
                    <a:pt x="13296" y="50592"/>
                  </a:cubicBezTo>
                  <a:cubicBezTo>
                    <a:pt x="12073" y="50592"/>
                    <a:pt x="10534" y="50473"/>
                    <a:pt x="9429" y="50388"/>
                  </a:cubicBezTo>
                  <a:cubicBezTo>
                    <a:pt x="8068" y="50285"/>
                    <a:pt x="6653" y="50177"/>
                    <a:pt x="5454" y="50177"/>
                  </a:cubicBezTo>
                  <a:cubicBezTo>
                    <a:pt x="5397" y="50177"/>
                    <a:pt x="5341" y="50177"/>
                    <a:pt x="5286" y="50178"/>
                  </a:cubicBezTo>
                  <a:cubicBezTo>
                    <a:pt x="5246" y="50179"/>
                    <a:pt x="5206" y="50179"/>
                    <a:pt x="5166" y="50179"/>
                  </a:cubicBezTo>
                  <a:cubicBezTo>
                    <a:pt x="3507" y="50179"/>
                    <a:pt x="2899" y="49562"/>
                    <a:pt x="2884" y="48970"/>
                  </a:cubicBezTo>
                  <a:cubicBezTo>
                    <a:pt x="2811" y="31944"/>
                    <a:pt x="2746" y="6337"/>
                    <a:pt x="2863" y="3860"/>
                  </a:cubicBezTo>
                  <a:cubicBezTo>
                    <a:pt x="2919" y="3791"/>
                    <a:pt x="3090" y="3628"/>
                    <a:pt x="3538" y="3444"/>
                  </a:cubicBezTo>
                  <a:cubicBezTo>
                    <a:pt x="4779" y="2934"/>
                    <a:pt x="6793" y="2753"/>
                    <a:pt x="8805" y="2753"/>
                  </a:cubicBezTo>
                  <a:cubicBezTo>
                    <a:pt x="11218" y="2753"/>
                    <a:pt x="13627" y="3014"/>
                    <a:pt x="14689" y="3280"/>
                  </a:cubicBezTo>
                  <a:cubicBezTo>
                    <a:pt x="14795" y="3743"/>
                    <a:pt x="14972" y="4819"/>
                    <a:pt x="15137" y="7260"/>
                  </a:cubicBezTo>
                  <a:cubicBezTo>
                    <a:pt x="15188" y="8007"/>
                    <a:pt x="15813" y="8517"/>
                    <a:pt x="16483" y="8517"/>
                  </a:cubicBezTo>
                  <a:cubicBezTo>
                    <a:pt x="16719" y="8517"/>
                    <a:pt x="16959" y="8454"/>
                    <a:pt x="17183" y="8317"/>
                  </a:cubicBezTo>
                  <a:cubicBezTo>
                    <a:pt x="23064" y="4706"/>
                    <a:pt x="28319" y="2691"/>
                    <a:pt x="31818" y="2691"/>
                  </a:cubicBezTo>
                  <a:close/>
                  <a:moveTo>
                    <a:pt x="31791" y="0"/>
                  </a:moveTo>
                  <a:cubicBezTo>
                    <a:pt x="27361" y="0"/>
                    <a:pt x="21985" y="2431"/>
                    <a:pt x="17645" y="4917"/>
                  </a:cubicBezTo>
                  <a:cubicBezTo>
                    <a:pt x="17326" y="1814"/>
                    <a:pt x="16917" y="1274"/>
                    <a:pt x="16187" y="954"/>
                  </a:cubicBezTo>
                  <a:cubicBezTo>
                    <a:pt x="15128" y="482"/>
                    <a:pt x="12064" y="60"/>
                    <a:pt x="8934" y="60"/>
                  </a:cubicBezTo>
                  <a:cubicBezTo>
                    <a:pt x="6394" y="60"/>
                    <a:pt x="3810" y="338"/>
                    <a:pt x="2217" y="1090"/>
                  </a:cubicBezTo>
                  <a:cubicBezTo>
                    <a:pt x="1152" y="1593"/>
                    <a:pt x="487" y="2299"/>
                    <a:pt x="245" y="3182"/>
                  </a:cubicBezTo>
                  <a:cubicBezTo>
                    <a:pt x="184" y="3401"/>
                    <a:pt x="0" y="4064"/>
                    <a:pt x="197" y="48922"/>
                  </a:cubicBezTo>
                  <a:cubicBezTo>
                    <a:pt x="191" y="49067"/>
                    <a:pt x="169" y="50379"/>
                    <a:pt x="1239" y="51477"/>
                  </a:cubicBezTo>
                  <a:cubicBezTo>
                    <a:pt x="2128" y="52397"/>
                    <a:pt x="3468" y="52868"/>
                    <a:pt x="5187" y="52868"/>
                  </a:cubicBezTo>
                  <a:cubicBezTo>
                    <a:pt x="5229" y="52868"/>
                    <a:pt x="5271" y="52868"/>
                    <a:pt x="5314" y="52867"/>
                  </a:cubicBezTo>
                  <a:cubicBezTo>
                    <a:pt x="5391" y="52866"/>
                    <a:pt x="5469" y="52866"/>
                    <a:pt x="5549" y="52866"/>
                  </a:cubicBezTo>
                  <a:cubicBezTo>
                    <a:pt x="6636" y="52866"/>
                    <a:pt x="7947" y="52972"/>
                    <a:pt x="9221" y="53069"/>
                  </a:cubicBezTo>
                  <a:cubicBezTo>
                    <a:pt x="10665" y="53180"/>
                    <a:pt x="12004" y="53283"/>
                    <a:pt x="13171" y="53283"/>
                  </a:cubicBezTo>
                  <a:cubicBezTo>
                    <a:pt x="15342" y="53283"/>
                    <a:pt x="16922" y="52927"/>
                    <a:pt x="17500" y="51605"/>
                  </a:cubicBezTo>
                  <a:cubicBezTo>
                    <a:pt x="18173" y="50070"/>
                    <a:pt x="18346" y="30851"/>
                    <a:pt x="18249" y="21030"/>
                  </a:cubicBezTo>
                  <a:cubicBezTo>
                    <a:pt x="20178" y="17925"/>
                    <a:pt x="22253" y="16082"/>
                    <a:pt x="24420" y="15545"/>
                  </a:cubicBezTo>
                  <a:cubicBezTo>
                    <a:pt x="24893" y="15428"/>
                    <a:pt x="25378" y="15369"/>
                    <a:pt x="25877" y="15369"/>
                  </a:cubicBezTo>
                  <a:cubicBezTo>
                    <a:pt x="27431" y="15369"/>
                    <a:pt x="29127" y="15937"/>
                    <a:pt x="31014" y="17080"/>
                  </a:cubicBezTo>
                  <a:cubicBezTo>
                    <a:pt x="33552" y="18618"/>
                    <a:pt x="34146" y="28434"/>
                    <a:pt x="32777" y="46258"/>
                  </a:cubicBezTo>
                  <a:cubicBezTo>
                    <a:pt x="32539" y="49381"/>
                    <a:pt x="32494" y="50091"/>
                    <a:pt x="32582" y="50568"/>
                  </a:cubicBezTo>
                  <a:cubicBezTo>
                    <a:pt x="33067" y="53205"/>
                    <a:pt x="34375" y="53708"/>
                    <a:pt x="41333" y="53937"/>
                  </a:cubicBezTo>
                  <a:cubicBezTo>
                    <a:pt x="41721" y="53950"/>
                    <a:pt x="42093" y="53957"/>
                    <a:pt x="42448" y="53957"/>
                  </a:cubicBezTo>
                  <a:cubicBezTo>
                    <a:pt x="48999" y="53957"/>
                    <a:pt x="50049" y="51878"/>
                    <a:pt x="50199" y="50877"/>
                  </a:cubicBezTo>
                  <a:cubicBezTo>
                    <a:pt x="50214" y="50708"/>
                    <a:pt x="51760" y="33761"/>
                    <a:pt x="50194" y="19891"/>
                  </a:cubicBezTo>
                  <a:cubicBezTo>
                    <a:pt x="48763" y="7201"/>
                    <a:pt x="43629" y="1272"/>
                    <a:pt x="33028" y="68"/>
                  </a:cubicBezTo>
                  <a:cubicBezTo>
                    <a:pt x="32626" y="22"/>
                    <a:pt x="32212" y="0"/>
                    <a:pt x="317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4" name="Google Shape;774;p89"/>
          <p:cNvSpPr/>
          <p:nvPr/>
        </p:nvSpPr>
        <p:spPr>
          <a:xfrm>
            <a:off x="6878873" y="264080"/>
            <a:ext cx="177981" cy="328887"/>
          </a:xfrm>
          <a:custGeom>
            <a:avLst/>
            <a:gdLst/>
            <a:ahLst/>
            <a:cxnLst/>
            <a:rect l="l" t="t" r="r" b="b"/>
            <a:pathLst>
              <a:path w="47941" h="88589" extrusionOk="0">
                <a:moveTo>
                  <a:pt x="38141" y="2691"/>
                </a:moveTo>
                <a:cubicBezTo>
                  <a:pt x="43569" y="2691"/>
                  <a:pt x="44491" y="4019"/>
                  <a:pt x="44606" y="4701"/>
                </a:cubicBezTo>
                <a:lnTo>
                  <a:pt x="44660" y="5022"/>
                </a:lnTo>
                <a:cubicBezTo>
                  <a:pt x="44844" y="6092"/>
                  <a:pt x="45229" y="8318"/>
                  <a:pt x="45056" y="10271"/>
                </a:cubicBezTo>
                <a:cubicBezTo>
                  <a:pt x="44798" y="13194"/>
                  <a:pt x="43521" y="13415"/>
                  <a:pt x="43038" y="13498"/>
                </a:cubicBezTo>
                <a:cubicBezTo>
                  <a:pt x="42397" y="13608"/>
                  <a:pt x="41671" y="13710"/>
                  <a:pt x="40898" y="13816"/>
                </a:cubicBezTo>
                <a:cubicBezTo>
                  <a:pt x="36035" y="14494"/>
                  <a:pt x="28681" y="15518"/>
                  <a:pt x="28722" y="21257"/>
                </a:cubicBezTo>
                <a:cubicBezTo>
                  <a:pt x="28732" y="22476"/>
                  <a:pt x="28810" y="26265"/>
                  <a:pt x="28921" y="31564"/>
                </a:cubicBezTo>
                <a:cubicBezTo>
                  <a:pt x="28936" y="32294"/>
                  <a:pt x="29534" y="32881"/>
                  <a:pt x="30266" y="32881"/>
                </a:cubicBezTo>
                <a:lnTo>
                  <a:pt x="30417" y="32881"/>
                </a:lnTo>
                <a:cubicBezTo>
                  <a:pt x="39181" y="32881"/>
                  <a:pt x="41522" y="33182"/>
                  <a:pt x="42139" y="33331"/>
                </a:cubicBezTo>
                <a:cubicBezTo>
                  <a:pt x="43239" y="35122"/>
                  <a:pt x="43363" y="44174"/>
                  <a:pt x="42297" y="45744"/>
                </a:cubicBezTo>
                <a:cubicBezTo>
                  <a:pt x="41373" y="45989"/>
                  <a:pt x="37330" y="46511"/>
                  <a:pt x="30504" y="47017"/>
                </a:cubicBezTo>
                <a:cubicBezTo>
                  <a:pt x="29791" y="47069"/>
                  <a:pt x="29246" y="47669"/>
                  <a:pt x="29259" y="48384"/>
                </a:cubicBezTo>
                <a:cubicBezTo>
                  <a:pt x="29778" y="75929"/>
                  <a:pt x="29655" y="83246"/>
                  <a:pt x="29460" y="84394"/>
                </a:cubicBezTo>
                <a:cubicBezTo>
                  <a:pt x="28902" y="85003"/>
                  <a:pt x="26053" y="85926"/>
                  <a:pt x="22979" y="85926"/>
                </a:cubicBezTo>
                <a:cubicBezTo>
                  <a:pt x="21770" y="85926"/>
                  <a:pt x="20526" y="85783"/>
                  <a:pt x="19373" y="85423"/>
                </a:cubicBezTo>
                <a:cubicBezTo>
                  <a:pt x="17132" y="84719"/>
                  <a:pt x="16008" y="83391"/>
                  <a:pt x="15936" y="81358"/>
                </a:cubicBezTo>
                <a:cubicBezTo>
                  <a:pt x="15930" y="81195"/>
                  <a:pt x="15308" y="65021"/>
                  <a:pt x="15101" y="49066"/>
                </a:cubicBezTo>
                <a:cubicBezTo>
                  <a:pt x="15090" y="48330"/>
                  <a:pt x="14490" y="47738"/>
                  <a:pt x="13756" y="47738"/>
                </a:cubicBezTo>
                <a:lnTo>
                  <a:pt x="13667" y="47738"/>
                </a:lnTo>
                <a:cubicBezTo>
                  <a:pt x="6436" y="47738"/>
                  <a:pt x="5230" y="47085"/>
                  <a:pt x="5146" y="47035"/>
                </a:cubicBezTo>
                <a:cubicBezTo>
                  <a:pt x="3043" y="45166"/>
                  <a:pt x="2508" y="35417"/>
                  <a:pt x="3476" y="33500"/>
                </a:cubicBezTo>
                <a:cubicBezTo>
                  <a:pt x="4680" y="33420"/>
                  <a:pt x="8379" y="33271"/>
                  <a:pt x="13786" y="33126"/>
                </a:cubicBezTo>
                <a:cubicBezTo>
                  <a:pt x="14505" y="33108"/>
                  <a:pt x="15083" y="32526"/>
                  <a:pt x="15096" y="31807"/>
                </a:cubicBezTo>
                <a:cubicBezTo>
                  <a:pt x="15211" y="25371"/>
                  <a:pt x="15488" y="21010"/>
                  <a:pt x="15915" y="18842"/>
                </a:cubicBezTo>
                <a:cubicBezTo>
                  <a:pt x="17875" y="8892"/>
                  <a:pt x="23115" y="4008"/>
                  <a:pt x="32908" y="2997"/>
                </a:cubicBezTo>
                <a:cubicBezTo>
                  <a:pt x="35003" y="2781"/>
                  <a:pt x="36725" y="2691"/>
                  <a:pt x="38141" y="2691"/>
                </a:cubicBezTo>
                <a:close/>
                <a:moveTo>
                  <a:pt x="38089" y="1"/>
                </a:moveTo>
                <a:cubicBezTo>
                  <a:pt x="36249" y="1"/>
                  <a:pt x="34354" y="148"/>
                  <a:pt x="32633" y="325"/>
                </a:cubicBezTo>
                <a:cubicBezTo>
                  <a:pt x="21621" y="1460"/>
                  <a:pt x="15471" y="7179"/>
                  <a:pt x="13275" y="18324"/>
                </a:cubicBezTo>
                <a:cubicBezTo>
                  <a:pt x="12842" y="20525"/>
                  <a:pt x="12565" y="24507"/>
                  <a:pt x="12433" y="30475"/>
                </a:cubicBezTo>
                <a:cubicBezTo>
                  <a:pt x="2742" y="30739"/>
                  <a:pt x="2493" y="30878"/>
                  <a:pt x="2207" y="31032"/>
                </a:cubicBezTo>
                <a:cubicBezTo>
                  <a:pt x="1250" y="31545"/>
                  <a:pt x="687" y="32781"/>
                  <a:pt x="438" y="34917"/>
                </a:cubicBezTo>
                <a:cubicBezTo>
                  <a:pt x="0" y="38663"/>
                  <a:pt x="600" y="46591"/>
                  <a:pt x="3361" y="49044"/>
                </a:cubicBezTo>
                <a:cubicBezTo>
                  <a:pt x="4089" y="49690"/>
                  <a:pt x="5759" y="50350"/>
                  <a:pt x="12433" y="50422"/>
                </a:cubicBezTo>
                <a:cubicBezTo>
                  <a:pt x="12656" y="65972"/>
                  <a:pt x="13245" y="81306"/>
                  <a:pt x="13251" y="81458"/>
                </a:cubicBezTo>
                <a:cubicBezTo>
                  <a:pt x="13383" y="85282"/>
                  <a:pt x="16103" y="87833"/>
                  <a:pt x="20716" y="88456"/>
                </a:cubicBezTo>
                <a:cubicBezTo>
                  <a:pt x="21393" y="88543"/>
                  <a:pt x="22074" y="88589"/>
                  <a:pt x="22758" y="88589"/>
                </a:cubicBezTo>
                <a:cubicBezTo>
                  <a:pt x="22789" y="88589"/>
                  <a:pt x="22820" y="88589"/>
                  <a:pt x="22851" y="88589"/>
                </a:cubicBezTo>
                <a:cubicBezTo>
                  <a:pt x="26682" y="88589"/>
                  <a:pt x="31331" y="87456"/>
                  <a:pt x="32018" y="85260"/>
                </a:cubicBezTo>
                <a:cubicBezTo>
                  <a:pt x="32206" y="84654"/>
                  <a:pt x="32598" y="83400"/>
                  <a:pt x="31972" y="49603"/>
                </a:cubicBezTo>
                <a:cubicBezTo>
                  <a:pt x="35448" y="49328"/>
                  <a:pt x="42291" y="48730"/>
                  <a:pt x="43516" y="48163"/>
                </a:cubicBezTo>
                <a:cubicBezTo>
                  <a:pt x="44573" y="47676"/>
                  <a:pt x="45186" y="46348"/>
                  <a:pt x="45502" y="43867"/>
                </a:cubicBezTo>
                <a:cubicBezTo>
                  <a:pt x="45873" y="40952"/>
                  <a:pt x="45914" y="32896"/>
                  <a:pt x="43807" y="31175"/>
                </a:cubicBezTo>
                <a:cubicBezTo>
                  <a:pt x="43289" y="30750"/>
                  <a:pt x="42650" y="30226"/>
                  <a:pt x="31582" y="30194"/>
                </a:cubicBezTo>
                <a:cubicBezTo>
                  <a:pt x="31487" y="25616"/>
                  <a:pt x="31420" y="22339"/>
                  <a:pt x="31411" y="21237"/>
                </a:cubicBezTo>
                <a:cubicBezTo>
                  <a:pt x="31390" y="18114"/>
                  <a:pt x="36063" y="17205"/>
                  <a:pt x="41269" y="16479"/>
                </a:cubicBezTo>
                <a:cubicBezTo>
                  <a:pt x="42074" y="16369"/>
                  <a:pt x="42828" y="16263"/>
                  <a:pt x="43497" y="16148"/>
                </a:cubicBezTo>
                <a:cubicBezTo>
                  <a:pt x="45229" y="15849"/>
                  <a:pt x="47371" y="14628"/>
                  <a:pt x="47737" y="10507"/>
                </a:cubicBezTo>
                <a:cubicBezTo>
                  <a:pt x="47941" y="8205"/>
                  <a:pt x="47514" y="5747"/>
                  <a:pt x="47310" y="4565"/>
                </a:cubicBezTo>
                <a:lnTo>
                  <a:pt x="47256" y="4260"/>
                </a:lnTo>
                <a:cubicBezTo>
                  <a:pt x="46692" y="865"/>
                  <a:pt x="42552" y="1"/>
                  <a:pt x="3808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513BF67-64DC-7E61-7841-6D6D3ABD9C7F}"/>
              </a:ext>
            </a:extLst>
          </p:cNvPr>
          <p:cNvSpPr/>
          <p:nvPr/>
        </p:nvSpPr>
        <p:spPr>
          <a:xfrm>
            <a:off x="4648200" y="2396836"/>
            <a:ext cx="2230673" cy="1447800"/>
          </a:xfrm>
          <a:prstGeom prst="rect">
            <a:avLst/>
          </a:prstGeom>
          <a:solidFill>
            <a:srgbClr val="F0F1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12704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8"/>
          <p:cNvSpPr txBox="1">
            <a:spLocks noGrp="1"/>
          </p:cNvSpPr>
          <p:nvPr>
            <p:ph type="body" idx="2"/>
          </p:nvPr>
        </p:nvSpPr>
        <p:spPr>
          <a:xfrm>
            <a:off x="4946126" y="191552"/>
            <a:ext cx="3288784" cy="33250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br>
              <a:rPr lang="en" dirty="0"/>
            </a:b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ko-KR" altLang="en-US" sz="2000" dirty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사용언어</a:t>
            </a:r>
            <a:endParaRPr sz="2000" dirty="0"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pic>
        <p:nvPicPr>
          <p:cNvPr id="6" name="Google Shape;213;p33">
            <a:extLst>
              <a:ext uri="{FF2B5EF4-FFF2-40B4-BE49-F238E27FC236}">
                <a16:creationId xmlns:a16="http://schemas.microsoft.com/office/drawing/2014/main" id="{B14F4A88-42D5-9D5C-A720-2A6C8112E177}"/>
              </a:ext>
            </a:extLst>
          </p:cNvPr>
          <p:cNvPicPr preferRelativeResize="0"/>
          <p:nvPr/>
        </p:nvPicPr>
        <p:blipFill>
          <a:blip r:embed="rId3">
            <a:alphaModFix amt="86000"/>
          </a:blip>
          <a:stretch>
            <a:fillRect/>
          </a:stretch>
        </p:blipFill>
        <p:spPr>
          <a:xfrm rot="1344117">
            <a:off x="1572563" y="1497657"/>
            <a:ext cx="1496149" cy="11606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216;p33">
            <a:extLst>
              <a:ext uri="{FF2B5EF4-FFF2-40B4-BE49-F238E27FC236}">
                <a16:creationId xmlns:a16="http://schemas.microsoft.com/office/drawing/2014/main" id="{0C5022DD-055B-A6F7-A835-3FC3FF5C5A8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1637" y="3091339"/>
            <a:ext cx="3798000" cy="81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개발언어 및 환경</a:t>
            </a:r>
            <a:endParaRPr dirty="0"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9" name="Google Shape;212;p33">
            <a:extLst>
              <a:ext uri="{FF2B5EF4-FFF2-40B4-BE49-F238E27FC236}">
                <a16:creationId xmlns:a16="http://schemas.microsoft.com/office/drawing/2014/main" id="{675AEBC2-AC2C-84E1-0191-D29DC558B0DD}"/>
              </a:ext>
            </a:extLst>
          </p:cNvPr>
          <p:cNvSpPr txBox="1">
            <a:spLocks/>
          </p:cNvSpPr>
          <p:nvPr/>
        </p:nvSpPr>
        <p:spPr>
          <a:xfrm>
            <a:off x="1499128" y="1520180"/>
            <a:ext cx="1587600" cy="10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●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○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■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●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○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■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●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○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 Mono Medium"/>
              <a:buChar char="■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9pPr>
          </a:lstStyle>
          <a:p>
            <a:pPr marL="0" indent="0" algn="ctr">
              <a:buFont typeface="Roboto Mono Medium"/>
              <a:buNone/>
            </a:pPr>
            <a:r>
              <a:rPr lang="en" sz="4800" dirty="0">
                <a:latin typeface="Concert One" pitchFamily="2" charset="0"/>
              </a:rPr>
              <a:t>02</a:t>
            </a:r>
          </a:p>
        </p:txBody>
      </p:sp>
      <p:sp>
        <p:nvSpPr>
          <p:cNvPr id="10" name="Google Shape;266;p38">
            <a:extLst>
              <a:ext uri="{FF2B5EF4-FFF2-40B4-BE49-F238E27FC236}">
                <a16:creationId xmlns:a16="http://schemas.microsoft.com/office/drawing/2014/main" id="{EAA412C6-17CA-1C3C-6E87-A88505948F1F}"/>
              </a:ext>
            </a:extLst>
          </p:cNvPr>
          <p:cNvSpPr txBox="1">
            <a:spLocks/>
          </p:cNvSpPr>
          <p:nvPr/>
        </p:nvSpPr>
        <p:spPr>
          <a:xfrm>
            <a:off x="4933091" y="1725418"/>
            <a:ext cx="3288784" cy="332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●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○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■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●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○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■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●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○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 Mono Medium"/>
              <a:buChar char="■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9pPr>
          </a:lstStyle>
          <a:p>
            <a:pPr marL="139700" indent="0">
              <a:buFont typeface="Roboto Mono Medium"/>
              <a:buNone/>
            </a:pPr>
            <a:br>
              <a:rPr lang="en-US" dirty="0"/>
            </a:br>
            <a:endParaRPr lang="en-US" dirty="0"/>
          </a:p>
          <a:p>
            <a:r>
              <a:rPr lang="ko-KR" altLang="en-US" sz="2000" dirty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개발환경</a:t>
            </a:r>
            <a:br>
              <a:rPr 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endParaRPr 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3468BB7B-272E-8A77-6497-925AC6F73D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47484" y1="29560" x2="47484" y2="29560"/>
                        <a14:foregroundMark x1="47484" y1="25157" x2="47484" y2="25157"/>
                        <a14:foregroundMark x1="46855" y1="26415" x2="46855" y2="26415"/>
                        <a14:foregroundMark x1="47484" y1="33962" x2="47484" y2="29560"/>
                        <a14:foregroundMark x1="49057" y1="25157" x2="49057" y2="25157"/>
                        <a14:foregroundMark x1="49057" y1="25157" x2="49057" y2="25157"/>
                        <a14:foregroundMark x1="50629" y1="27673" x2="50629" y2="27673"/>
                        <a14:foregroundMark x1="53774" y1="32704" x2="53774" y2="32704"/>
                        <a14:foregroundMark x1="53774" y1="32704" x2="53774" y2="32704"/>
                        <a14:foregroundMark x1="43711" y1="44654" x2="43711" y2="44654"/>
                        <a14:foregroundMark x1="47484" y1="47799" x2="47484" y2="47799"/>
                        <a14:foregroundMark x1="50629" y1="53459" x2="50629" y2="53459"/>
                        <a14:foregroundMark x1="59119" y1="47799" x2="59119" y2="47799"/>
                        <a14:foregroundMark x1="51258" y1="32704" x2="51258" y2="32704"/>
                        <a14:foregroundMark x1="49057" y1="25157" x2="49057" y2="25157"/>
                        <a14:foregroundMark x1="51258" y1="73585" x2="51258" y2="73585"/>
                        <a14:foregroundMark x1="40881" y1="76730" x2="40881" y2="76730"/>
                        <a14:foregroundMark x1="45912" y1="76730" x2="45912" y2="76730"/>
                        <a14:foregroundMark x1="55975" y1="77987" x2="55975" y2="7798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19539" y="1283845"/>
            <a:ext cx="1520276" cy="641462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C96684F7-3FB3-079A-49FB-62E8D74EA87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4889" b="98667" l="4889" r="96444">
                        <a14:foregroundMark x1="50222" y1="33333" x2="50222" y2="33333"/>
                        <a14:foregroundMark x1="62222" y1="17778" x2="62222" y2="17778"/>
                        <a14:foregroundMark x1="54667" y1="5333" x2="54667" y2="5333"/>
                        <a14:foregroundMark x1="8889" y1="87111" x2="8889" y2="87111"/>
                        <a14:foregroundMark x1="11556" y1="79111" x2="11556" y2="79111"/>
                        <a14:foregroundMark x1="8444" y1="93778" x2="8444" y2="93778"/>
                        <a14:foregroundMark x1="5333" y1="98667" x2="5333" y2="98667"/>
                        <a14:foregroundMark x1="16889" y1="84889" x2="16889" y2="84889"/>
                        <a14:foregroundMark x1="40000" y1="84889" x2="40000" y2="84889"/>
                        <a14:foregroundMark x1="57778" y1="85778" x2="57778" y2="85778"/>
                        <a14:foregroundMark x1="74222" y1="81333" x2="74222" y2="81333"/>
                        <a14:foregroundMark x1="87556" y1="84889" x2="87556" y2="84889"/>
                        <a14:foregroundMark x1="92444" y1="78667" x2="92444" y2="78667"/>
                        <a14:foregroundMark x1="96444" y1="75556" x2="96444" y2="7555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45488" y="4128617"/>
            <a:ext cx="446597" cy="446597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85844AC9-C42E-0EEE-BD91-824EB0EDA77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2800" l="9901" r="89604">
                        <a14:foregroundMark x1="47525" y1="58400" x2="47525" y2="58400"/>
                        <a14:foregroundMark x1="48020" y1="52400" x2="48020" y2="52400"/>
                        <a14:foregroundMark x1="48020" y1="45600" x2="48020" y2="45600"/>
                        <a14:foregroundMark x1="54455" y1="36800" x2="54455" y2="36800"/>
                        <a14:foregroundMark x1="42079" y1="32400" x2="42079" y2="32400"/>
                        <a14:foregroundMark x1="55941" y1="12000" x2="55941" y2="12000"/>
                        <a14:foregroundMark x1="62376" y1="22400" x2="62376" y2="22400"/>
                        <a14:foregroundMark x1="72772" y1="44400" x2="72772" y2="44400"/>
                        <a14:foregroundMark x1="54455" y1="68000" x2="54455" y2="68000"/>
                        <a14:foregroundMark x1="55446" y1="75600" x2="55446" y2="75600"/>
                        <a14:foregroundMark x1="42574" y1="74800" x2="42574" y2="74800"/>
                        <a14:foregroundMark x1="30693" y1="79200" x2="30693" y2="79200"/>
                        <a14:foregroundMark x1="28713" y1="92800" x2="28713" y2="928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43799" y="1250211"/>
            <a:ext cx="543752" cy="641462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AF038C3D-BE9A-9EAE-3B8B-F55CA88941C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7556" b="97333" l="9778" r="89778">
                        <a14:foregroundMark x1="56889" y1="8444" x2="56889" y2="8444"/>
                        <a14:foregroundMark x1="46667" y1="8444" x2="46667" y2="8444"/>
                        <a14:foregroundMark x1="52000" y1="7556" x2="52000" y2="7556"/>
                        <a14:foregroundMark x1="49333" y1="93333" x2="49333" y2="93333"/>
                        <a14:foregroundMark x1="50222" y1="97333" x2="50222" y2="9733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37309" y="829729"/>
            <a:ext cx="506490" cy="464982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9A46A837-1921-9595-F832-7FEEE819728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889" b="97333" l="9778" r="89778">
                        <a14:foregroundMark x1="24444" y1="8444" x2="24444" y2="8444"/>
                        <a14:foregroundMark x1="32000" y1="4444" x2="32000" y2="4444"/>
                        <a14:foregroundMark x1="42222" y1="3556" x2="42222" y2="3556"/>
                        <a14:foregroundMark x1="41778" y1="1333" x2="41778" y2="1333"/>
                        <a14:foregroundMark x1="56444" y1="6667" x2="56444" y2="6667"/>
                        <a14:foregroundMark x1="69778" y1="7111" x2="69778" y2="7111"/>
                        <a14:foregroundMark x1="46667" y1="92444" x2="46667" y2="92444"/>
                        <a14:foregroundMark x1="50222" y1="97333" x2="50222" y2="9733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481675" y="852832"/>
            <a:ext cx="446214" cy="425542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3FB4BFA3-8842-B573-C13A-4B8A351B0A7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873" b="99251" l="4762" r="98413">
                        <a14:foregroundMark x1="29101" y1="2622" x2="29101" y2="2622"/>
                        <a14:foregroundMark x1="25926" y1="4869" x2="25926" y2="4869"/>
                        <a14:foregroundMark x1="24868" y1="8614" x2="24868" y2="8614"/>
                        <a14:foregroundMark x1="27513" y1="10112" x2="27513" y2="10112"/>
                        <a14:foregroundMark x1="33333" y1="11985" x2="33333" y2="11985"/>
                        <a14:foregroundMark x1="46032" y1="5243" x2="46032" y2="5243"/>
                        <a14:foregroundMark x1="53439" y1="8614" x2="53439" y2="8614"/>
                        <a14:foregroundMark x1="44444" y1="5243" x2="44444" y2="5243"/>
                        <a14:foregroundMark x1="46561" y1="6742" x2="46561" y2="6742"/>
                        <a14:foregroundMark x1="48677" y1="7116" x2="48677" y2="7116"/>
                        <a14:foregroundMark x1="42857" y1="2996" x2="42857" y2="2996"/>
                        <a14:foregroundMark x1="46561" y1="2996" x2="46561" y2="2996"/>
                        <a14:foregroundMark x1="46561" y1="12734" x2="46561" y2="12734"/>
                        <a14:foregroundMark x1="67196" y1="7491" x2="67196" y2="7491"/>
                        <a14:foregroundMark x1="64021" y1="1873" x2="64021" y2="1873"/>
                        <a14:foregroundMark x1="64021" y1="5993" x2="64021" y2="5993"/>
                        <a14:foregroundMark x1="73545" y1="8989" x2="73545" y2="8989"/>
                        <a14:foregroundMark x1="69841" y1="12360" x2="69841" y2="12360"/>
                        <a14:foregroundMark x1="21693" y1="25843" x2="21693" y2="25843"/>
                        <a14:foregroundMark x1="24868" y1="27715" x2="28042" y2="28090"/>
                        <a14:foregroundMark x1="30159" y1="29963" x2="5820" y2="27715"/>
                        <a14:foregroundMark x1="11640" y1="29963" x2="15344" y2="50936"/>
                        <a14:foregroundMark x1="16931" y1="56554" x2="16402" y2="58052"/>
                        <a14:foregroundMark x1="20106" y1="67790" x2="19577" y2="84270"/>
                        <a14:foregroundMark x1="20635" y1="85768" x2="45503" y2="94757"/>
                        <a14:foregroundMark x1="47090" y1="94757" x2="55026" y2="94382"/>
                        <a14:foregroundMark x1="50265" y1="99625" x2="50265" y2="99625"/>
                        <a14:foregroundMark x1="92593" y1="31461" x2="92593" y2="31461"/>
                        <a14:foregroundMark x1="98413" y1="21723" x2="98413" y2="2172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391535" y="830102"/>
            <a:ext cx="326103" cy="422784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3151D846-4818-2A9B-35A2-F44DE9F4319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10000" b="90000" l="10000" r="90000">
                        <a14:foregroundMark x1="41333" y1="44048" x2="41333" y2="44048"/>
                        <a14:foregroundMark x1="26667" y1="43452" x2="26667" y2="43452"/>
                        <a14:foregroundMark x1="34333" y1="48214" x2="34333" y2="48214"/>
                        <a14:foregroundMark x1="52667" y1="48810" x2="52667" y2="48810"/>
                        <a14:foregroundMark x1="63667" y1="37500" x2="63667" y2="37500"/>
                        <a14:foregroundMark x1="73000" y1="41071" x2="73000" y2="41071"/>
                        <a14:foregroundMark x1="78667" y1="39286" x2="78667" y2="39286"/>
                        <a14:foregroundMark x1="27000" y1="56548" x2="27000" y2="56548"/>
                        <a14:foregroundMark x1="26333" y1="63095" x2="26333" y2="63095"/>
                        <a14:foregroundMark x1="30333" y1="63095" x2="30333" y2="63095"/>
                        <a14:foregroundMark x1="33000" y1="61310" x2="33000" y2="61310"/>
                        <a14:foregroundMark x1="35667" y1="61905" x2="35667" y2="61905"/>
                        <a14:foregroundMark x1="32333" y1="60119" x2="32333" y2="60119"/>
                        <a14:foregroundMark x1="38667" y1="61310" x2="38667" y2="61310"/>
                        <a14:foregroundMark x1="43333" y1="63095" x2="43333" y2="63095"/>
                        <a14:foregroundMark x1="46000" y1="63690" x2="46000" y2="63690"/>
                        <a14:foregroundMark x1="48333" y1="63095" x2="48333" y2="6309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520445" y="2939163"/>
            <a:ext cx="1199623" cy="914909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E28A53CD-5682-B580-0667-C0D2F5871D9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10000" b="90000" l="10000" r="90000">
                        <a14:foregroundMark x1="21933" y1="69519" x2="21933" y2="69519"/>
                        <a14:foregroundMark x1="32342" y1="73797" x2="32342" y2="73797"/>
                        <a14:foregroundMark x1="47212" y1="70588" x2="47212" y2="70588"/>
                        <a14:foregroundMark x1="54275" y1="69519" x2="54275" y2="69519"/>
                        <a14:foregroundMark x1="53903" y1="59893" x2="53903" y2="59893"/>
                        <a14:foregroundMark x1="60595" y1="68984" x2="60595" y2="68984"/>
                        <a14:foregroundMark x1="72862" y1="68449" x2="72862" y2="6844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86976" y="3159583"/>
            <a:ext cx="707299" cy="491691"/>
          </a:xfrm>
          <a:prstGeom prst="rect">
            <a:avLst/>
          </a:prstGeom>
        </p:spPr>
      </p:pic>
      <p:pic>
        <p:nvPicPr>
          <p:cNvPr id="32" name="그림 31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CB869EC9-AB80-DBA2-F071-7CFE74ADF091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ackgroundRemoval t="6742" b="95506" l="707" r="97880">
                        <a14:foregroundMark x1="8481" y1="37079" x2="8481" y2="37079"/>
                        <a14:foregroundMark x1="8834" y1="61798" x2="6890" y2="24719"/>
                        <a14:foregroundMark x1="11131" y1="75281" x2="4064" y2="23596"/>
                        <a14:foregroundMark x1="4064" y1="23596" x2="5654" y2="22472"/>
                        <a14:foregroundMark x1="7774" y1="10112" x2="7774" y2="10112"/>
                        <a14:foregroundMark x1="4770" y1="10112" x2="4770" y2="10112"/>
                        <a14:foregroundMark x1="11131" y1="7865" x2="11131" y2="7865"/>
                        <a14:foregroundMark x1="7774" y1="7865" x2="7774" y2="7865"/>
                        <a14:foregroundMark x1="1060" y1="49438" x2="1060" y2="49438"/>
                        <a14:foregroundMark x1="7244" y1="94382" x2="7244" y2="94382"/>
                        <a14:foregroundMark x1="20495" y1="34831" x2="20495" y2="34831"/>
                        <a14:foregroundMark x1="21378" y1="41573" x2="21378" y2="41573"/>
                        <a14:foregroundMark x1="21908" y1="47191" x2="23675" y2="50562"/>
                        <a14:foregroundMark x1="24912" y1="56180" x2="25265" y2="60674"/>
                        <a14:foregroundMark x1="24205" y1="70787" x2="23675" y2="73034"/>
                        <a14:foregroundMark x1="22968" y1="73034" x2="21025" y2="73034"/>
                        <a14:foregroundMark x1="21201" y1="28090" x2="22792" y2="26966"/>
                        <a14:foregroundMark x1="23145" y1="26966" x2="24028" y2="28090"/>
                        <a14:foregroundMark x1="28092" y1="49438" x2="28092" y2="49438"/>
                        <a14:foregroundMark x1="27562" y1="42697" x2="27739" y2="76404"/>
                        <a14:foregroundMark x1="29505" y1="43820" x2="29505" y2="43820"/>
                        <a14:foregroundMark x1="31095" y1="44944" x2="31095" y2="44944"/>
                        <a14:foregroundMark x1="33216" y1="52809" x2="33216" y2="52809"/>
                        <a14:foregroundMark x1="32509" y1="59551" x2="32509" y2="59551"/>
                        <a14:foregroundMark x1="31625" y1="67416" x2="31625" y2="67416"/>
                        <a14:foregroundMark x1="34629" y1="46067" x2="34629" y2="46067"/>
                        <a14:foregroundMark x1="34629" y1="55056" x2="34629" y2="55056"/>
                        <a14:foregroundMark x1="34806" y1="67416" x2="34806" y2="67416"/>
                        <a14:foregroundMark x1="36572" y1="42697" x2="36572" y2="42697"/>
                        <a14:foregroundMark x1="39223" y1="28090" x2="39223" y2="28090"/>
                        <a14:foregroundMark x1="39046" y1="49438" x2="39046" y2="49438"/>
                        <a14:foregroundMark x1="42403" y1="47191" x2="42403" y2="47191"/>
                        <a14:foregroundMark x1="44523" y1="43820" x2="44523" y2="43820"/>
                        <a14:foregroundMark x1="46466" y1="56180" x2="46466" y2="56180"/>
                        <a14:foregroundMark x1="46996" y1="66292" x2="46996" y2="66292"/>
                        <a14:foregroundMark x1="42403" y1="64045" x2="42403" y2="64045"/>
                        <a14:foregroundMark x1="51237" y1="43820" x2="51237" y2="43820"/>
                        <a14:foregroundMark x1="49470" y1="50562" x2="49470" y2="50562"/>
                        <a14:foregroundMark x1="49470" y1="58427" x2="49470" y2="61798"/>
                        <a14:foregroundMark x1="49823" y1="70787" x2="49823" y2="70787"/>
                        <a14:foregroundMark x1="53357" y1="68539" x2="53357" y2="68539"/>
                        <a14:foregroundMark x1="53357" y1="48315" x2="53357" y2="48315"/>
                        <a14:foregroundMark x1="53357" y1="78652" x2="53357" y2="78652"/>
                        <a14:foregroundMark x1="52120" y1="88764" x2="52120" y2="88764"/>
                        <a14:foregroundMark x1="50177" y1="88764" x2="50177" y2="88764"/>
                        <a14:foregroundMark x1="60601" y1="30337" x2="60601" y2="30337"/>
                        <a14:foregroundMark x1="60247" y1="40449" x2="60247" y2="40449"/>
                        <a14:foregroundMark x1="60777" y1="66292" x2="60777" y2="66292"/>
                        <a14:foregroundMark x1="64134" y1="59551" x2="64134" y2="59551"/>
                        <a14:foregroundMark x1="68198" y1="73034" x2="68198" y2="73034"/>
                        <a14:foregroundMark x1="70848" y1="58427" x2="70848" y2="58427"/>
                        <a14:foregroundMark x1="75795" y1="59551" x2="75795" y2="59551"/>
                        <a14:foregroundMark x1="78092" y1="28090" x2="78092" y2="28090"/>
                        <a14:foregroundMark x1="78092" y1="64045" x2="78092" y2="64045"/>
                        <a14:foregroundMark x1="84452" y1="44944" x2="84452" y2="44944"/>
                        <a14:foregroundMark x1="81272" y1="71910" x2="81272" y2="71910"/>
                        <a14:foregroundMark x1="83922" y1="70787" x2="83922" y2="70787"/>
                        <a14:foregroundMark x1="59011" y1="26966" x2="62721" y2="26966"/>
                        <a14:foregroundMark x1="66431" y1="42697" x2="64488" y2="58427"/>
                        <a14:foregroundMark x1="67845" y1="46067" x2="68551" y2="52809"/>
                        <a14:foregroundMark x1="69081" y1="64045" x2="69081" y2="67416"/>
                        <a14:foregroundMark x1="71025" y1="58427" x2="71025" y2="58427"/>
                        <a14:foregroundMark x1="72615" y1="44944" x2="73145" y2="43820"/>
                        <a14:foregroundMark x1="74735" y1="40449" x2="75265" y2="41573"/>
                        <a14:foregroundMark x1="75618" y1="66292" x2="74558" y2="70787"/>
                        <a14:foregroundMark x1="84629" y1="47191" x2="84452" y2="67416"/>
                        <a14:foregroundMark x1="83216" y1="60674" x2="83216" y2="60674"/>
                        <a14:foregroundMark x1="82155" y1="57303" x2="82155" y2="57303"/>
                        <a14:foregroundMark x1="81802" y1="55056" x2="81802" y2="55056"/>
                        <a14:backgroundMark x1="95230" y1="66292" x2="89046" y2="68539"/>
                        <a14:backgroundMark x1="92580" y1="20225" x2="97880" y2="38202"/>
                        <a14:backgroundMark x1="95230" y1="47191" x2="91343" y2="66292"/>
                        <a14:backgroundMark x1="95230" y1="47191" x2="94346" y2="65169"/>
                        <a14:backgroundMark x1="88163" y1="17978" x2="89576" y2="44944"/>
                        <a14:backgroundMark x1="89046" y1="24719" x2="89046" y2="56180"/>
                        <a14:backgroundMark x1="88693" y1="15730" x2="88163" y2="31461"/>
                        <a14:backgroundMark x1="88693" y1="17978" x2="84806" y2="17978"/>
                        <a14:backgroundMark x1="87809" y1="17978" x2="91343" y2="20225"/>
                        <a14:backgroundMark x1="90459" y1="17978" x2="90459" y2="17978"/>
                        <a14:backgroundMark x1="89576" y1="73034" x2="89576" y2="75281"/>
                        <a14:backgroundMark x1="89576" y1="73034" x2="89046" y2="84270"/>
                        <a14:backgroundMark x1="91696" y1="84270" x2="89929" y2="93258"/>
                        <a14:backgroundMark x1="89046" y1="95506" x2="89046" y2="95506"/>
                        <a14:backgroundMark x1="92226" y1="95506" x2="88693" y2="9325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38572" y="2346877"/>
            <a:ext cx="1532554" cy="301197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A75B4C67-1A0B-253B-1ED7-AFD9EB372FAD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backgroundRemoval t="10000" b="90000" l="10000" r="90000">
                        <a14:foregroundMark x1="42222" y1="62667" x2="42222" y2="62667"/>
                        <a14:foregroundMark x1="44889" y1="65333" x2="44889" y2="65333"/>
                        <a14:foregroundMark x1="48889" y1="65333" x2="48889" y2="65333"/>
                        <a14:foregroundMark x1="53333" y1="66222" x2="53333" y2="66222"/>
                        <a14:foregroundMark x1="56889" y1="66222" x2="56889" y2="66222"/>
                        <a14:foregroundMark x1="59111" y1="66222" x2="59111" y2="66222"/>
                        <a14:foregroundMark x1="27556" y1="72444" x2="27556" y2="72444"/>
                        <a14:foregroundMark x1="31111" y1="74222" x2="31111" y2="74222"/>
                        <a14:foregroundMark x1="36889" y1="73333" x2="36889" y2="73333"/>
                        <a14:foregroundMark x1="43111" y1="73333" x2="43111" y2="73333"/>
                        <a14:foregroundMark x1="48000" y1="74222" x2="48000" y2="74222"/>
                        <a14:foregroundMark x1="52444" y1="73778" x2="52444" y2="73778"/>
                        <a14:foregroundMark x1="57333" y1="74222" x2="57333" y2="74222"/>
                        <a14:foregroundMark x1="61333" y1="73333" x2="61333" y2="73333"/>
                        <a14:foregroundMark x1="68889" y1="74222" x2="68889" y2="74222"/>
                        <a14:foregroundMark x1="72000" y1="73778" x2="72000" y2="73778"/>
                        <a14:foregroundMark x1="75556" y1="73333" x2="75556" y2="7333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63508" y="2154649"/>
            <a:ext cx="1010558" cy="936609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02F8D3D7-FFA1-4915-5E25-11E7F7920A22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backgroundRemoval t="6358" b="89017" l="9653" r="89575">
                        <a14:foregroundMark x1="18533" y1="76879" x2="18533" y2="76879"/>
                        <a14:foregroundMark x1="33205" y1="80347" x2="33205" y2="80347"/>
                        <a14:foregroundMark x1="44015" y1="76879" x2="44015" y2="76879"/>
                        <a14:foregroundMark x1="59073" y1="78613" x2="59073" y2="78613"/>
                        <a14:foregroundMark x1="65637" y1="78035" x2="65637" y2="78035"/>
                        <a14:foregroundMark x1="72587" y1="76879" x2="72587" y2="76879"/>
                        <a14:foregroundMark x1="72973" y1="67630" x2="72973" y2="67630"/>
                        <a14:foregroundMark x1="79151" y1="80925" x2="79151" y2="80925"/>
                        <a14:foregroundMark x1="42471" y1="10405" x2="42471" y2="10405"/>
                        <a14:foregroundMark x1="40541" y1="8092" x2="40541" y2="8092"/>
                        <a14:foregroundMark x1="46332" y1="6358" x2="46332" y2="6358"/>
                        <a14:foregroundMark x1="50965" y1="47977" x2="50965" y2="47977"/>
                        <a14:foregroundMark x1="40154" y1="52023" x2="40154" y2="52023"/>
                        <a14:foregroundMark x1="58301" y1="15029" x2="58301" y2="1502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954899" y="3154141"/>
            <a:ext cx="764820" cy="510864"/>
          </a:xfrm>
          <a:prstGeom prst="rect">
            <a:avLst/>
          </a:prstGeom>
        </p:spPr>
      </p:pic>
      <p:sp>
        <p:nvSpPr>
          <p:cNvPr id="2" name="Google Shape;266;p38">
            <a:extLst>
              <a:ext uri="{FF2B5EF4-FFF2-40B4-BE49-F238E27FC236}">
                <a16:creationId xmlns:a16="http://schemas.microsoft.com/office/drawing/2014/main" id="{C595FB6D-5B89-DACA-BE01-9569B15E737A}"/>
              </a:ext>
            </a:extLst>
          </p:cNvPr>
          <p:cNvSpPr txBox="1">
            <a:spLocks/>
          </p:cNvSpPr>
          <p:nvPr/>
        </p:nvSpPr>
        <p:spPr>
          <a:xfrm>
            <a:off x="4933091" y="2704580"/>
            <a:ext cx="3288784" cy="332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●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○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■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●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○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■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●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○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 Mono Medium"/>
              <a:buChar char="■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9pPr>
          </a:lstStyle>
          <a:p>
            <a:pPr marL="139700" indent="0">
              <a:buFont typeface="Roboto Mono Medium"/>
              <a:buNone/>
            </a:pPr>
            <a:br>
              <a:rPr lang="en-US" dirty="0"/>
            </a:br>
            <a:endParaRPr lang="en-US" dirty="0"/>
          </a:p>
          <a:p>
            <a:r>
              <a:rPr lang="ko-KR" altLang="en-US" sz="2000" dirty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프레임워크 및 데이터베이스</a:t>
            </a:r>
            <a:br>
              <a:rPr 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endParaRPr 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A96CD010-13D3-233B-72E5-2325190D4D01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074066" y="4045186"/>
            <a:ext cx="594452" cy="593263"/>
          </a:xfrm>
          <a:prstGeom prst="rect">
            <a:avLst/>
          </a:prstGeom>
        </p:spPr>
      </p:pic>
      <p:sp>
        <p:nvSpPr>
          <p:cNvPr id="15" name="Google Shape;266;p38">
            <a:extLst>
              <a:ext uri="{FF2B5EF4-FFF2-40B4-BE49-F238E27FC236}">
                <a16:creationId xmlns:a16="http://schemas.microsoft.com/office/drawing/2014/main" id="{7EC46A01-F6F5-3E3D-EA31-572A2C67E9DE}"/>
              </a:ext>
            </a:extLst>
          </p:cNvPr>
          <p:cNvSpPr txBox="1">
            <a:spLocks/>
          </p:cNvSpPr>
          <p:nvPr/>
        </p:nvSpPr>
        <p:spPr>
          <a:xfrm>
            <a:off x="4949380" y="3584446"/>
            <a:ext cx="3288784" cy="332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●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○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■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●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○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■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●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○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 Mono Medium"/>
              <a:buChar char="■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9pPr>
          </a:lstStyle>
          <a:p>
            <a:pPr marL="139700" indent="0">
              <a:buFont typeface="Roboto Mono Medium"/>
              <a:buNone/>
            </a:pPr>
            <a:br>
              <a:rPr lang="en-US" dirty="0"/>
            </a:br>
            <a:endParaRPr lang="en-US" dirty="0"/>
          </a:p>
          <a:p>
            <a:r>
              <a:rPr lang="ko-KR" altLang="en-US" sz="2000" dirty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라이브러리 및 협업 도구</a:t>
            </a:r>
            <a:br>
              <a:rPr 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endParaRPr 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37549C39-D5C1-CBE3-D2C3-D47822CA7B83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6861614" y="3091258"/>
            <a:ext cx="658831" cy="65883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3"/>
          <p:cNvSpPr txBox="1">
            <a:spLocks noGrp="1"/>
          </p:cNvSpPr>
          <p:nvPr>
            <p:ph type="title" idx="2"/>
          </p:nvPr>
        </p:nvSpPr>
        <p:spPr>
          <a:xfrm>
            <a:off x="3778200" y="1403800"/>
            <a:ext cx="1587600" cy="100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pic>
        <p:nvPicPr>
          <p:cNvPr id="213" name="Google Shape;213;p33"/>
          <p:cNvPicPr preferRelativeResize="0"/>
          <p:nvPr/>
        </p:nvPicPr>
        <p:blipFill>
          <a:blip r:embed="rId3">
            <a:alphaModFix amt="86000"/>
          </a:blip>
          <a:stretch>
            <a:fillRect/>
          </a:stretch>
        </p:blipFill>
        <p:spPr>
          <a:xfrm rot="1344117">
            <a:off x="3823924" y="1349132"/>
            <a:ext cx="1496149" cy="116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33"/>
          <p:cNvPicPr preferRelativeResize="0"/>
          <p:nvPr/>
        </p:nvPicPr>
        <p:blipFill rotWithShape="1">
          <a:blip r:embed="rId4">
            <a:alphaModFix/>
          </a:blip>
          <a:srcRect t="16970" r="8892" b="21025"/>
          <a:stretch/>
        </p:blipFill>
        <p:spPr>
          <a:xfrm rot="10800000">
            <a:off x="833700" y="1225600"/>
            <a:ext cx="2036850" cy="810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33"/>
          <p:cNvPicPr preferRelativeResize="0"/>
          <p:nvPr/>
        </p:nvPicPr>
        <p:blipFill rotWithShape="1">
          <a:blip r:embed="rId5">
            <a:alphaModFix/>
          </a:blip>
          <a:srcRect t="16734" r="8892" b="18300"/>
          <a:stretch/>
        </p:blipFill>
        <p:spPr>
          <a:xfrm rot="10800000">
            <a:off x="833700" y="1737957"/>
            <a:ext cx="2036850" cy="846042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33"/>
          <p:cNvSpPr txBox="1">
            <a:spLocks noGrp="1"/>
          </p:cNvSpPr>
          <p:nvPr>
            <p:ph type="title"/>
          </p:nvPr>
        </p:nvSpPr>
        <p:spPr>
          <a:xfrm>
            <a:off x="2672998" y="2751080"/>
            <a:ext cx="3798000" cy="81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프로젝트 요구사항</a:t>
            </a:r>
            <a:endParaRPr dirty="0"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13838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6"/>
          <p:cNvSpPr txBox="1">
            <a:spLocks noGrp="1"/>
          </p:cNvSpPr>
          <p:nvPr>
            <p:ph type="title"/>
          </p:nvPr>
        </p:nvSpPr>
        <p:spPr>
          <a:xfrm>
            <a:off x="1534010" y="1443339"/>
            <a:ext cx="6763780" cy="48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altLang="ko-KR" sz="2000" spc="-150" dirty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1) </a:t>
            </a:r>
            <a:r>
              <a:rPr lang="ko-KR" altLang="en-US" sz="2000" spc="-150" dirty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사용자는 카테고리와 전체리스트를 통해 원하는 도서를 볼 수 있습니다</a:t>
            </a:r>
            <a:r>
              <a:rPr lang="en-US" altLang="ko-KR" sz="2000" spc="-150" dirty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.</a:t>
            </a:r>
            <a:endParaRPr sz="2000" spc="-150" dirty="0"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4" name="Google Shape;282;p40">
            <a:extLst>
              <a:ext uri="{FF2B5EF4-FFF2-40B4-BE49-F238E27FC236}">
                <a16:creationId xmlns:a16="http://schemas.microsoft.com/office/drawing/2014/main" id="{BB14BDDC-1BC4-DC0A-4F54-DD414AB4BBCC}"/>
              </a:ext>
            </a:extLst>
          </p:cNvPr>
          <p:cNvSpPr txBox="1">
            <a:spLocks/>
          </p:cNvSpPr>
          <p:nvPr/>
        </p:nvSpPr>
        <p:spPr>
          <a:xfrm>
            <a:off x="1457810" y="425834"/>
            <a:ext cx="412557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sz="2800" b="1" dirty="0">
                <a:solidFill>
                  <a:srgbClr val="B4414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프로젝트 요구사항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9" name="Google Shape;241;p36">
            <a:extLst>
              <a:ext uri="{FF2B5EF4-FFF2-40B4-BE49-F238E27FC236}">
                <a16:creationId xmlns:a16="http://schemas.microsoft.com/office/drawing/2014/main" id="{2100727B-C2C8-CA4C-00C9-06754113A05D}"/>
              </a:ext>
            </a:extLst>
          </p:cNvPr>
          <p:cNvSpPr txBox="1">
            <a:spLocks/>
          </p:cNvSpPr>
          <p:nvPr/>
        </p:nvSpPr>
        <p:spPr>
          <a:xfrm>
            <a:off x="1534010" y="2033889"/>
            <a:ext cx="6763780" cy="4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nonymous Pro"/>
              <a:buNone/>
              <a:defRPr sz="16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2000" spc="-150" dirty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2)</a:t>
            </a:r>
            <a:r>
              <a:rPr lang="ko-KR" altLang="en-US" sz="2000" spc="-150" dirty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사용자는 회원가입 후 로그인을 하여 도서를 구매할 수 있습니다</a:t>
            </a:r>
            <a:r>
              <a:rPr lang="en-US" altLang="ko-KR" sz="2000" spc="-150" dirty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.</a:t>
            </a:r>
            <a:endParaRPr lang="ko-KR" altLang="en-US" sz="2000" spc="-150" dirty="0"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12" name="Google Shape;241;p36">
            <a:extLst>
              <a:ext uri="{FF2B5EF4-FFF2-40B4-BE49-F238E27FC236}">
                <a16:creationId xmlns:a16="http://schemas.microsoft.com/office/drawing/2014/main" id="{325DC4F0-29C0-6A4D-ACFD-7D6A5066F620}"/>
              </a:ext>
            </a:extLst>
          </p:cNvPr>
          <p:cNvSpPr txBox="1">
            <a:spLocks/>
          </p:cNvSpPr>
          <p:nvPr/>
        </p:nvSpPr>
        <p:spPr>
          <a:xfrm>
            <a:off x="1534010" y="2624439"/>
            <a:ext cx="6763780" cy="4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nonymous Pro"/>
              <a:buNone/>
              <a:defRPr sz="16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2000" spc="-150" dirty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3) </a:t>
            </a:r>
            <a:r>
              <a:rPr lang="ko-KR" altLang="en-US" sz="2000" spc="-150" dirty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사용자는 검색기능을 통해 저자와 제목을 검색하여 해당하는 도서의 상세페이지로 이동할 수 있습니다</a:t>
            </a:r>
            <a:r>
              <a:rPr lang="en-US" altLang="ko-KR" sz="2000" spc="-150" dirty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.</a:t>
            </a:r>
            <a:endParaRPr lang="ko-KR" altLang="en-US" sz="2000" spc="-150" dirty="0"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13" name="Google Shape;241;p36">
            <a:extLst>
              <a:ext uri="{FF2B5EF4-FFF2-40B4-BE49-F238E27FC236}">
                <a16:creationId xmlns:a16="http://schemas.microsoft.com/office/drawing/2014/main" id="{C14060EF-6A62-F203-9667-BF1E2713A89E}"/>
              </a:ext>
            </a:extLst>
          </p:cNvPr>
          <p:cNvSpPr txBox="1">
            <a:spLocks/>
          </p:cNvSpPr>
          <p:nvPr/>
        </p:nvSpPr>
        <p:spPr>
          <a:xfrm>
            <a:off x="1534010" y="3214989"/>
            <a:ext cx="6763780" cy="4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nonymous Pro"/>
              <a:buNone/>
              <a:defRPr sz="16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2000" spc="-150" dirty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4) </a:t>
            </a:r>
            <a:r>
              <a:rPr lang="ko-KR" altLang="en-US" sz="2000" spc="-150" dirty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고객은 장바구니에 접속 시 수량 선택</a:t>
            </a:r>
            <a:r>
              <a:rPr lang="en-US" altLang="ko-KR" sz="2000" spc="-150" dirty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, </a:t>
            </a:r>
            <a:r>
              <a:rPr lang="ko-KR" altLang="en-US" sz="2000" spc="-150" dirty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변경</a:t>
            </a:r>
            <a:r>
              <a:rPr lang="en-US" altLang="ko-KR" sz="2000" spc="-150" dirty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, </a:t>
            </a:r>
            <a:r>
              <a:rPr lang="ko-KR" altLang="en-US" sz="2000" spc="-150" dirty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삭제를 할 수 있습니다</a:t>
            </a:r>
            <a:r>
              <a:rPr lang="en-US" altLang="ko-KR" sz="2000" spc="-150" dirty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.</a:t>
            </a:r>
            <a:endParaRPr lang="ko-KR" altLang="en-US" sz="2000" spc="-150" dirty="0"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14" name="Google Shape;241;p36">
            <a:extLst>
              <a:ext uri="{FF2B5EF4-FFF2-40B4-BE49-F238E27FC236}">
                <a16:creationId xmlns:a16="http://schemas.microsoft.com/office/drawing/2014/main" id="{1A9533B5-99AA-7169-4C83-AAA8C1C14096}"/>
              </a:ext>
            </a:extLst>
          </p:cNvPr>
          <p:cNvSpPr txBox="1">
            <a:spLocks/>
          </p:cNvSpPr>
          <p:nvPr/>
        </p:nvSpPr>
        <p:spPr>
          <a:xfrm>
            <a:off x="1534010" y="3805539"/>
            <a:ext cx="6763780" cy="4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nonymous Pro"/>
              <a:buNone/>
              <a:defRPr sz="16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2000" spc="-150" dirty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5) </a:t>
            </a:r>
            <a:r>
              <a:rPr lang="ko-KR" altLang="en-US" sz="2000" spc="-150" dirty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비회원은 장바구니에 물품을 등록할 수 없습니다</a:t>
            </a:r>
            <a:r>
              <a:rPr lang="en-US" altLang="ko-KR" sz="2000" spc="-150" dirty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.</a:t>
            </a:r>
            <a:endParaRPr lang="ko-KR" altLang="en-US" sz="2000" spc="-150" dirty="0"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6"/>
          <p:cNvSpPr txBox="1">
            <a:spLocks noGrp="1"/>
          </p:cNvSpPr>
          <p:nvPr>
            <p:ph type="title"/>
          </p:nvPr>
        </p:nvSpPr>
        <p:spPr>
          <a:xfrm>
            <a:off x="1534009" y="1263233"/>
            <a:ext cx="6763780" cy="48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altLang="ko-KR" sz="2000" spc="-150" dirty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7) </a:t>
            </a:r>
            <a:r>
              <a:rPr lang="ko-KR" altLang="en-US" sz="2000" spc="-150" dirty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장바구니에 담긴 상품을 사용자는 구매할 수 있습니다</a:t>
            </a:r>
            <a:r>
              <a:rPr lang="en-US" altLang="ko-KR" sz="2000" spc="-150" dirty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.</a:t>
            </a:r>
            <a:endParaRPr sz="2000" spc="-150" dirty="0"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9" name="Google Shape;241;p36">
            <a:extLst>
              <a:ext uri="{FF2B5EF4-FFF2-40B4-BE49-F238E27FC236}">
                <a16:creationId xmlns:a16="http://schemas.microsoft.com/office/drawing/2014/main" id="{2100727B-C2C8-CA4C-00C9-06754113A05D}"/>
              </a:ext>
            </a:extLst>
          </p:cNvPr>
          <p:cNvSpPr txBox="1">
            <a:spLocks/>
          </p:cNvSpPr>
          <p:nvPr/>
        </p:nvSpPr>
        <p:spPr>
          <a:xfrm>
            <a:off x="1534009" y="1853783"/>
            <a:ext cx="6763780" cy="4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nonymous Pro"/>
              <a:buNone/>
              <a:defRPr sz="16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2000" spc="-150" dirty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8) </a:t>
            </a:r>
            <a:r>
              <a:rPr lang="ko-KR" altLang="en-US" sz="2000" spc="-150" dirty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고객이 상품을 구매할 때 자신이 보유한 포인트를 사용할 수 있고</a:t>
            </a:r>
            <a:r>
              <a:rPr lang="en-US" altLang="ko-KR" sz="2000" spc="-150" dirty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, </a:t>
            </a:r>
            <a:r>
              <a:rPr lang="ko-KR" altLang="en-US" sz="2000" spc="-150" dirty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구매 시 포인트가 적립됩니다</a:t>
            </a:r>
            <a:r>
              <a:rPr lang="en-US" altLang="ko-KR" sz="2000" spc="-150" dirty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.</a:t>
            </a:r>
            <a:endParaRPr lang="ko-KR" altLang="en-US" sz="2000" spc="-150" dirty="0"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12" name="Google Shape;241;p36">
            <a:extLst>
              <a:ext uri="{FF2B5EF4-FFF2-40B4-BE49-F238E27FC236}">
                <a16:creationId xmlns:a16="http://schemas.microsoft.com/office/drawing/2014/main" id="{325DC4F0-29C0-6A4D-ACFD-7D6A5066F620}"/>
              </a:ext>
            </a:extLst>
          </p:cNvPr>
          <p:cNvSpPr txBox="1">
            <a:spLocks/>
          </p:cNvSpPr>
          <p:nvPr/>
        </p:nvSpPr>
        <p:spPr>
          <a:xfrm>
            <a:off x="1534009" y="2444333"/>
            <a:ext cx="6763780" cy="4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nonymous Pro"/>
              <a:buNone/>
              <a:defRPr sz="16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2000" spc="-150" dirty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9) </a:t>
            </a:r>
            <a:r>
              <a:rPr lang="ko-KR" altLang="en-US" sz="2000" spc="-150" dirty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메인 화면에서 인기도서와 할인이 높은 도서들을 볼 수 있습니다</a:t>
            </a:r>
            <a:r>
              <a:rPr lang="en-US" altLang="ko-KR" sz="2000" spc="-150" dirty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.</a:t>
            </a:r>
            <a:endParaRPr lang="ko-KR" altLang="en-US" sz="2000" spc="-150" dirty="0"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13" name="Google Shape;241;p36">
            <a:extLst>
              <a:ext uri="{FF2B5EF4-FFF2-40B4-BE49-F238E27FC236}">
                <a16:creationId xmlns:a16="http://schemas.microsoft.com/office/drawing/2014/main" id="{C14060EF-6A62-F203-9667-BF1E2713A89E}"/>
              </a:ext>
            </a:extLst>
          </p:cNvPr>
          <p:cNvSpPr txBox="1">
            <a:spLocks/>
          </p:cNvSpPr>
          <p:nvPr/>
        </p:nvSpPr>
        <p:spPr>
          <a:xfrm>
            <a:off x="1534009" y="3034883"/>
            <a:ext cx="6910335" cy="4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nonymous Pro"/>
              <a:buNone/>
              <a:defRPr sz="16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2000" spc="-150" dirty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10) </a:t>
            </a:r>
            <a:r>
              <a:rPr lang="ko-KR" altLang="en-US" sz="2000" spc="-150" dirty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고객은 마이페이지를 통해 회원 정보를 조회</a:t>
            </a:r>
            <a:r>
              <a:rPr lang="en-US" altLang="ko-KR" sz="2000" spc="-150" dirty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, </a:t>
            </a:r>
            <a:r>
              <a:rPr lang="ko-KR" altLang="en-US" sz="2000" spc="-150" dirty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수정</a:t>
            </a:r>
            <a:r>
              <a:rPr lang="en-US" altLang="ko-KR" sz="2000" spc="-150" dirty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, </a:t>
            </a:r>
            <a:r>
              <a:rPr lang="ko-KR" altLang="en-US" sz="2000" spc="-150" dirty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탈퇴할 수 있습니다</a:t>
            </a:r>
            <a:r>
              <a:rPr lang="en-US" altLang="ko-KR" sz="2000" spc="-150" dirty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.</a:t>
            </a:r>
            <a:endParaRPr lang="ko-KR" altLang="en-US" sz="2000" spc="-150" dirty="0"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14" name="Google Shape;241;p36">
            <a:extLst>
              <a:ext uri="{FF2B5EF4-FFF2-40B4-BE49-F238E27FC236}">
                <a16:creationId xmlns:a16="http://schemas.microsoft.com/office/drawing/2014/main" id="{1A9533B5-99AA-7169-4C83-AAA8C1C14096}"/>
              </a:ext>
            </a:extLst>
          </p:cNvPr>
          <p:cNvSpPr txBox="1">
            <a:spLocks/>
          </p:cNvSpPr>
          <p:nvPr/>
        </p:nvSpPr>
        <p:spPr>
          <a:xfrm>
            <a:off x="1534009" y="3625433"/>
            <a:ext cx="6763780" cy="4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nonymous Pro"/>
              <a:buNone/>
              <a:defRPr sz="16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2000" spc="-150" dirty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11) </a:t>
            </a:r>
            <a:r>
              <a:rPr lang="ko-KR" altLang="en-US" sz="2000" spc="-150" dirty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주문 페이지에서 사용자는 기존 배송 주소를 선택하거나 새로 </a:t>
            </a:r>
            <a:r>
              <a:rPr lang="en-US" altLang="ko-KR" sz="2000" spc="-150" dirty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</a:t>
            </a:r>
            <a:r>
              <a:rPr lang="ko-KR" altLang="en-US" sz="2000" spc="-150" dirty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입력할 수 있습니다</a:t>
            </a:r>
            <a:r>
              <a:rPr lang="en-US" altLang="ko-KR" sz="2000" spc="-150" dirty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.</a:t>
            </a:r>
            <a:endParaRPr lang="ko-KR" altLang="en-US" sz="2000" spc="-150" dirty="0"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2" name="Google Shape;241;p36">
            <a:extLst>
              <a:ext uri="{FF2B5EF4-FFF2-40B4-BE49-F238E27FC236}">
                <a16:creationId xmlns:a16="http://schemas.microsoft.com/office/drawing/2014/main" id="{19EDFDD2-E06D-4851-FF64-711B6A1A8DF5}"/>
              </a:ext>
            </a:extLst>
          </p:cNvPr>
          <p:cNvSpPr txBox="1">
            <a:spLocks/>
          </p:cNvSpPr>
          <p:nvPr/>
        </p:nvSpPr>
        <p:spPr>
          <a:xfrm>
            <a:off x="1534009" y="672683"/>
            <a:ext cx="6763780" cy="4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nonymous Pro"/>
              <a:buNone/>
              <a:defRPr sz="16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2000" spc="-150" dirty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6) </a:t>
            </a:r>
            <a:r>
              <a:rPr lang="ko-KR" altLang="en-US" sz="2000" spc="-150" dirty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물품이 품절 시 사용자에게 품절 사항을 알려주고 장바구니에 넣을 수 없도록 합니다</a:t>
            </a:r>
            <a:r>
              <a:rPr lang="en-US" altLang="ko-KR" sz="2000" spc="-150" dirty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.</a:t>
            </a:r>
            <a:endParaRPr lang="ko-KR" altLang="en-US" sz="2000" spc="-150" dirty="0"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644907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8"/>
          <p:cNvSpPr txBox="1">
            <a:spLocks noGrp="1"/>
          </p:cNvSpPr>
          <p:nvPr>
            <p:ph type="body" idx="2"/>
          </p:nvPr>
        </p:nvSpPr>
        <p:spPr>
          <a:xfrm>
            <a:off x="5079361" y="1938878"/>
            <a:ext cx="3288784" cy="33250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br>
              <a:rPr lang="en" dirty="0"/>
            </a:br>
            <a:endParaRPr sz="2000" dirty="0"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ko-KR" altLang="en-US" sz="2000" dirty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데이터베이스 모델링 결과물</a:t>
            </a:r>
            <a:endParaRPr sz="2000" dirty="0"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pic>
        <p:nvPicPr>
          <p:cNvPr id="6" name="Google Shape;213;p33">
            <a:extLst>
              <a:ext uri="{FF2B5EF4-FFF2-40B4-BE49-F238E27FC236}">
                <a16:creationId xmlns:a16="http://schemas.microsoft.com/office/drawing/2014/main" id="{B14F4A88-42D5-9D5C-A720-2A6C8112E177}"/>
              </a:ext>
            </a:extLst>
          </p:cNvPr>
          <p:cNvPicPr preferRelativeResize="0"/>
          <p:nvPr/>
        </p:nvPicPr>
        <p:blipFill>
          <a:blip r:embed="rId3">
            <a:alphaModFix amt="86000"/>
          </a:blip>
          <a:stretch>
            <a:fillRect/>
          </a:stretch>
        </p:blipFill>
        <p:spPr>
          <a:xfrm rot="1344117">
            <a:off x="1572563" y="1497657"/>
            <a:ext cx="1496149" cy="11606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216;p33">
            <a:extLst>
              <a:ext uri="{FF2B5EF4-FFF2-40B4-BE49-F238E27FC236}">
                <a16:creationId xmlns:a16="http://schemas.microsoft.com/office/drawing/2014/main" id="{0C5022DD-055B-A6F7-A835-3FC3FF5C5A8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1637" y="3091339"/>
            <a:ext cx="3798000" cy="81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주요화면 소개</a:t>
            </a:r>
            <a:endParaRPr dirty="0"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9" name="Google Shape;212;p33">
            <a:extLst>
              <a:ext uri="{FF2B5EF4-FFF2-40B4-BE49-F238E27FC236}">
                <a16:creationId xmlns:a16="http://schemas.microsoft.com/office/drawing/2014/main" id="{675AEBC2-AC2C-84E1-0191-D29DC558B0DD}"/>
              </a:ext>
            </a:extLst>
          </p:cNvPr>
          <p:cNvSpPr txBox="1">
            <a:spLocks/>
          </p:cNvSpPr>
          <p:nvPr/>
        </p:nvSpPr>
        <p:spPr>
          <a:xfrm>
            <a:off x="1499128" y="1520180"/>
            <a:ext cx="1587600" cy="10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●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○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■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●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○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■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●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○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 Mono Medium"/>
              <a:buChar char="■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9pPr>
          </a:lstStyle>
          <a:p>
            <a:pPr marL="0" indent="0" algn="ctr">
              <a:buFont typeface="Roboto Mono Medium"/>
              <a:buNone/>
            </a:pPr>
            <a:r>
              <a:rPr lang="en" sz="4800" dirty="0">
                <a:latin typeface="Concert One" pitchFamily="2" charset="0"/>
              </a:rPr>
              <a:t>04</a:t>
            </a:r>
          </a:p>
        </p:txBody>
      </p:sp>
      <p:sp>
        <p:nvSpPr>
          <p:cNvPr id="2" name="Google Shape;266;p38">
            <a:extLst>
              <a:ext uri="{FF2B5EF4-FFF2-40B4-BE49-F238E27FC236}">
                <a16:creationId xmlns:a16="http://schemas.microsoft.com/office/drawing/2014/main" id="{BA2313C9-E980-A961-9175-60E499F1AD4D}"/>
              </a:ext>
            </a:extLst>
          </p:cNvPr>
          <p:cNvSpPr txBox="1">
            <a:spLocks/>
          </p:cNvSpPr>
          <p:nvPr/>
        </p:nvSpPr>
        <p:spPr>
          <a:xfrm>
            <a:off x="5079361" y="2405495"/>
            <a:ext cx="3288784" cy="332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●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○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■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●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○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■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●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○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 Mono Medium"/>
              <a:buChar char="■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9pPr>
          </a:lstStyle>
          <a:p>
            <a:pPr marL="139700" indent="0">
              <a:buFont typeface="Roboto Mono Medium"/>
              <a:buNone/>
            </a:pPr>
            <a:br>
              <a:rPr lang="ko-KR" altLang="en-US" dirty="0"/>
            </a:br>
            <a:endParaRPr lang="ko-KR" altLang="en-US" sz="2000" dirty="0"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  <a:p>
            <a:r>
              <a:rPr lang="en-US" altLang="ko-KR" sz="2000" dirty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CRUD</a:t>
            </a:r>
            <a:r>
              <a:rPr lang="ko-KR" altLang="en-US" sz="2000" dirty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흐름</a:t>
            </a:r>
          </a:p>
        </p:txBody>
      </p:sp>
      <p:sp>
        <p:nvSpPr>
          <p:cNvPr id="3" name="Google Shape;266;p38">
            <a:extLst>
              <a:ext uri="{FF2B5EF4-FFF2-40B4-BE49-F238E27FC236}">
                <a16:creationId xmlns:a16="http://schemas.microsoft.com/office/drawing/2014/main" id="{77F92312-A7B5-22F2-360E-E7F3949AE48B}"/>
              </a:ext>
            </a:extLst>
          </p:cNvPr>
          <p:cNvSpPr txBox="1">
            <a:spLocks/>
          </p:cNvSpPr>
          <p:nvPr/>
        </p:nvSpPr>
        <p:spPr>
          <a:xfrm>
            <a:off x="5079361" y="2887558"/>
            <a:ext cx="3288784" cy="332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●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○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■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●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○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■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●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○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 Mono Medium"/>
              <a:buChar char="■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9pPr>
          </a:lstStyle>
          <a:p>
            <a:pPr marL="139700" indent="0">
              <a:buFont typeface="Roboto Mono Medium"/>
              <a:buNone/>
            </a:pPr>
            <a:br>
              <a:rPr lang="ko-KR" altLang="en-US" sz="2000" dirty="0">
                <a:latin typeface="야놀자 야체 B" panose="02020603020101020101" pitchFamily="18" charset="-127"/>
                <a:ea typeface="야놀자 야체 B" panose="02020603020101020101" pitchFamily="18" charset="-127"/>
              </a:rPr>
            </a:br>
            <a:endParaRPr lang="ko-KR" altLang="en-US" sz="2000" dirty="0"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  <a:p>
            <a:r>
              <a:rPr lang="en-US" altLang="ko-KR" sz="2000" dirty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URI</a:t>
            </a:r>
            <a:r>
              <a:rPr lang="ko-KR" altLang="en-US" sz="2000" dirty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설계</a:t>
            </a:r>
          </a:p>
        </p:txBody>
      </p:sp>
      <p:sp>
        <p:nvSpPr>
          <p:cNvPr id="5" name="Google Shape;266;p38">
            <a:extLst>
              <a:ext uri="{FF2B5EF4-FFF2-40B4-BE49-F238E27FC236}">
                <a16:creationId xmlns:a16="http://schemas.microsoft.com/office/drawing/2014/main" id="{DF3C0112-1056-BA72-BFCD-70FFC664A5FC}"/>
              </a:ext>
            </a:extLst>
          </p:cNvPr>
          <p:cNvSpPr txBox="1">
            <a:spLocks/>
          </p:cNvSpPr>
          <p:nvPr/>
        </p:nvSpPr>
        <p:spPr>
          <a:xfrm>
            <a:off x="5079361" y="1557339"/>
            <a:ext cx="3288784" cy="332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●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○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■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●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○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■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●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○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 Mono Medium"/>
              <a:buChar char="■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9pPr>
          </a:lstStyle>
          <a:p>
            <a:pPr marL="139700" indent="0">
              <a:buFont typeface="Roboto Mono Medium"/>
              <a:buNone/>
            </a:pPr>
            <a:br>
              <a:rPr lang="ko-KR" altLang="en-US" dirty="0"/>
            </a:br>
            <a:endParaRPr lang="ko-KR" altLang="en-US" dirty="0"/>
          </a:p>
          <a:p>
            <a:r>
              <a:rPr lang="ko-KR" altLang="en-US" sz="2000" dirty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개발일정 및 계획</a:t>
            </a:r>
          </a:p>
        </p:txBody>
      </p:sp>
    </p:spTree>
    <p:extLst>
      <p:ext uri="{BB962C8B-B14F-4D97-AF65-F5344CB8AC3E}">
        <p14:creationId xmlns:p14="http://schemas.microsoft.com/office/powerpoint/2010/main" val="666469302"/>
      </p:ext>
    </p:extLst>
  </p:cSld>
  <p:clrMapOvr>
    <a:masterClrMapping/>
  </p:clrMapOvr>
</p:sld>
</file>

<file path=ppt/theme/theme1.xml><?xml version="1.0" encoding="utf-8"?>
<a:theme xmlns:a="http://schemas.openxmlformats.org/drawingml/2006/main" name="Notebook Lesson by Slidesgo">
  <a:themeElements>
    <a:clrScheme name="Simple Light">
      <a:dk1>
        <a:srgbClr val="595959"/>
      </a:dk1>
      <a:lt1>
        <a:srgbClr val="F1C232"/>
      </a:lt1>
      <a:dk2>
        <a:srgbClr val="595959"/>
      </a:dk2>
      <a:lt2>
        <a:srgbClr val="A8D68C"/>
      </a:lt2>
      <a:accent1>
        <a:srgbClr val="F1C232"/>
      </a:accent1>
      <a:accent2>
        <a:srgbClr val="B44141"/>
      </a:accent2>
      <a:accent3>
        <a:srgbClr val="F1C232"/>
      </a:accent3>
      <a:accent4>
        <a:srgbClr val="DF7070"/>
      </a:accent4>
      <a:accent5>
        <a:srgbClr val="7A9E64"/>
      </a:accent5>
      <a:accent6>
        <a:srgbClr val="595959"/>
      </a:accent6>
      <a:hlink>
        <a:srgbClr val="59595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827</TotalTime>
  <Words>930</Words>
  <Application>Microsoft Office PowerPoint</Application>
  <PresentationFormat>화면 슬라이드 쇼(16:9)</PresentationFormat>
  <Paragraphs>373</Paragraphs>
  <Slides>40</Slides>
  <Notes>40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40</vt:i4>
      </vt:variant>
    </vt:vector>
  </HeadingPairs>
  <TitlesOfParts>
    <vt:vector size="50" baseType="lpstr">
      <vt:lpstr>Concert One</vt:lpstr>
      <vt:lpstr>Arial</vt:lpstr>
      <vt:lpstr>Roboto Mono Medium</vt:lpstr>
      <vt:lpstr>HY헤드라인M</vt:lpstr>
      <vt:lpstr>Roboto Mono</vt:lpstr>
      <vt:lpstr>Anonymous Pro</vt:lpstr>
      <vt:lpstr>야놀자 야체 B</vt:lpstr>
      <vt:lpstr>배달의민족 도현</vt:lpstr>
      <vt:lpstr>Coming Soon</vt:lpstr>
      <vt:lpstr>Notebook Lesson by Slidesgo</vt:lpstr>
      <vt:lpstr>도서관리  Web Project</vt:lpstr>
      <vt:lpstr>목차</vt:lpstr>
      <vt:lpstr>01</vt:lpstr>
      <vt:lpstr>기획의도</vt:lpstr>
      <vt:lpstr>개발언어 및 환경</vt:lpstr>
      <vt:lpstr>03</vt:lpstr>
      <vt:lpstr>1) 사용자는 카테고리와 전체리스트를 통해 원하는 도서를 볼 수 있습니다.</vt:lpstr>
      <vt:lpstr>7) 장바구니에 담긴 상품을 사용자는 구매할 수 있습니다.</vt:lpstr>
      <vt:lpstr>주요화면 소개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05</vt:lpstr>
      <vt:lpstr>시작 화면</vt:lpstr>
      <vt:lpstr>메인, 전체리스트 화면</vt:lpstr>
      <vt:lpstr>카테고리 선택 화면</vt:lpstr>
      <vt:lpstr>검색 화면</vt:lpstr>
      <vt:lpstr>도서 상세페이지</vt:lpstr>
      <vt:lpstr>회원가입 화면</vt:lpstr>
      <vt:lpstr>회원가입 화면</vt:lpstr>
      <vt:lpstr>로그인 화면</vt:lpstr>
      <vt:lpstr>로그인 시 메뉴 바 </vt:lpstr>
      <vt:lpstr>마이 페이지 </vt:lpstr>
      <vt:lpstr>장바구니 화면</vt:lpstr>
      <vt:lpstr>주문 화면</vt:lpstr>
      <vt:lpstr>자유게시판 화면</vt:lpstr>
      <vt:lpstr>06</vt:lpstr>
      <vt:lpstr>1) 코드의 가독성과 변수명의 중요성</vt:lpstr>
      <vt:lpstr>07</vt:lpstr>
      <vt:lpstr>08</vt:lpstr>
      <vt:lpstr>Q &amp; A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NOTEBOOK LESSON</dc:title>
  <dc:creator>win10</dc:creator>
  <cp:lastModifiedBy>황민우</cp:lastModifiedBy>
  <cp:revision>194</cp:revision>
  <dcterms:modified xsi:type="dcterms:W3CDTF">2022-12-07T08:16:48Z</dcterms:modified>
</cp:coreProperties>
</file>